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3"/>
  </p:sldMasterIdLst>
  <p:notesMasterIdLst>
    <p:notesMasterId r:id="rId42"/>
  </p:notesMasterIdLst>
  <p:sldIdLst>
    <p:sldId id="257" r:id="rId4"/>
    <p:sldId id="367" r:id="rId5"/>
    <p:sldId id="379" r:id="rId6"/>
    <p:sldId id="371" r:id="rId7"/>
    <p:sldId id="374" r:id="rId8"/>
    <p:sldId id="380" r:id="rId9"/>
    <p:sldId id="381" r:id="rId10"/>
    <p:sldId id="373" r:id="rId11"/>
    <p:sldId id="382" r:id="rId12"/>
    <p:sldId id="372" r:id="rId13"/>
    <p:sldId id="383" r:id="rId14"/>
    <p:sldId id="368" r:id="rId15"/>
    <p:sldId id="369" r:id="rId16"/>
    <p:sldId id="390" r:id="rId17"/>
    <p:sldId id="294" r:id="rId18"/>
    <p:sldId id="398" r:id="rId19"/>
    <p:sldId id="392" r:id="rId20"/>
    <p:sldId id="393" r:id="rId21"/>
    <p:sldId id="394" r:id="rId22"/>
    <p:sldId id="395" r:id="rId23"/>
    <p:sldId id="396" r:id="rId24"/>
    <p:sldId id="397" r:id="rId25"/>
    <p:sldId id="388" r:id="rId26"/>
    <p:sldId id="400" r:id="rId27"/>
    <p:sldId id="402" r:id="rId28"/>
    <p:sldId id="385" r:id="rId29"/>
    <p:sldId id="399" r:id="rId30"/>
    <p:sldId id="406" r:id="rId31"/>
    <p:sldId id="408" r:id="rId32"/>
    <p:sldId id="386" r:id="rId33"/>
    <p:sldId id="405" r:id="rId34"/>
    <p:sldId id="407" r:id="rId35"/>
    <p:sldId id="426" r:id="rId36"/>
    <p:sldId id="424" r:id="rId37"/>
    <p:sldId id="425" r:id="rId38"/>
    <p:sldId id="427" r:id="rId39"/>
    <p:sldId id="436" r:id="rId40"/>
    <p:sldId id="437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3FF"/>
    <a:srgbClr val="D86464"/>
    <a:srgbClr val="221752"/>
    <a:srgbClr val="F4A634"/>
    <a:srgbClr val="C298EA"/>
    <a:srgbClr val="E2FAEC"/>
    <a:srgbClr val="C2F4D7"/>
    <a:srgbClr val="4CE08C"/>
    <a:srgbClr val="5BDDD6"/>
    <a:srgbClr val="646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88" y="96"/>
      </p:cViewPr>
      <p:guideLst>
        <p:guide orient="horz" pos="30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BB690-CDB5-4E71-B42F-FF279FD377E0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ED096-B8DA-4116-ABFD-4B3878B4811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43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FBFCD-C6F2-4A3B-A030-BD1AD1C8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36C49B-8047-47B1-8B4C-F1D9E85C3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01769-8CE4-443A-BF98-6D1A3E07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EEBE23-3BBA-49E8-8E3D-C4D77CF3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8FF88F-A0F6-496F-89D3-DA99C05B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97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2F071-3CFD-4A79-99AB-7C0D6038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C441E0-8B75-472B-A381-6A70B799A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EB4043-FDC8-40EC-8429-11D89A2B5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9FBF2F-1147-461D-9928-E27213AE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DB559D-69A0-429E-8845-CBAF94C5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56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C6742E-8798-46F3-8DF4-2D9754E2D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4C59CA-139B-4464-B845-029575041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7BA8F-086A-453F-9136-FF77A8F6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17C678-7DFB-478C-AFAF-4ED65276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BA37D7-52C4-40EF-8B94-CD6B6127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77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E6507-C03A-473C-BF53-737FE37A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B9142D-6B35-4D2A-BE0A-AE4515F7F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AB0A87-DB5D-4EF4-B29F-5DAFE4D9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707B3D-88AA-4B4D-97E2-7784FB26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025E0-322B-4189-89D6-F2318208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34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7D9A8-7A66-4EA0-974C-05C2C595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A0CE05-1E32-44B2-B4FE-B1A388074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24E834-6ADC-4623-ABE8-FAB2F1CB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BB7729-AFA1-4FA3-9E52-DB9DB67B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396218-4F98-4F49-BB5C-83ADCFE6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29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1D65B-9147-4FE6-8099-BECD8C87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E7893-CC36-410B-B6E7-D50EAE34E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8857EC-3D59-4DA4-98A3-717538C3B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DA2FB7-71D2-4EF4-990F-0549CED2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39A057-CB96-4686-8CCD-46FFFA38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60378E-D2B5-446C-BC8A-6E6D75F9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1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3890B-F2CF-4C8A-8A2D-FBC4A500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16FED2-0DF5-4D3F-8A90-11BE1F781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D2DB5D-8F5F-4C49-A349-DD59F618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25828B-3421-43A5-93A6-A3B8DC6E6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74297D-733E-4397-B238-E9986BC42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1FE0F3-71D6-4D0C-8970-B59894C9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24CB74-B58D-449C-930B-85826A19D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F84279B-5B05-4165-B029-97E6B69A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25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FEE1A-4525-4A15-B02A-BA190D08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4149F6-F3B5-4369-BE80-0F9F6747F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DDAAE7-7A16-46E6-8D14-6019F23E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2700DA-DA19-49F3-B0FB-49139751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22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DAF55D2-62D3-49FF-BFD9-0045AE34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76AD3B8-BEB0-4906-8184-6D71BBA0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A7857A-8392-4A36-9375-D5C39384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9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A4591-AF8D-4CB2-8391-7754FA83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3FC262-8645-4EB4-A152-607000FA2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F32730-5157-4100-958C-FCD7A75C7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AB31A0-27DD-4885-BC92-5BFE693E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F9AA7B-4678-461A-AA6A-85324953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39AFD0-8009-4BCC-8398-6A045DB2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63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EC3BB-59B1-40EE-AF4D-A21C0BF1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FAD92D3-3A25-4CD8-8DE4-61F2A4FE7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E58DFB-A49B-4A60-9BBF-6B0218E52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52972F-0250-44FA-BFF7-2C76F26C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DFFAF7-11F5-4C32-A653-55CA6F68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9756D7-82D0-4153-9AB9-6A0F1C3B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53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20CE289-955D-4857-B21D-39AEEDD0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99BA92-6B39-4DB2-A91B-C8A7AB251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1A3841-AE35-4B46-8B02-A8D68165E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CFF9E1-FB1D-4A1F-BF3B-410E9EA3E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5DF828-CF2B-44F6-8850-9A2CA4C8E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68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501261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llumina.com/help/BS_App_RNASeq_Alignment_OLH_1000000006112/Content/Source/Informatics/BAM-Format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rg364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rontiersin.org/articles/10.3389/fgene.2015.00235/ful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upport.illumina.com/help/BaseSpace_OLH_009008/Content/Source/Informatics/BS/FileFormat_FASTQ-files_swBS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upport.illumina.com/help/BaseSpace_OLH_009008/Content/Source/Informatics/BS/FileFormat_FASTQ-files_swBS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articles/10.3389/fgene.2015.00235/ful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llumina.com/help/BaseSpace_OLH_009008/Content/Source/Informatics/BS/FileFormat_FASTQ-files_swBS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zordi/ViralFlow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khourious/IGM_SARSCOV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khourious/vige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rrwick/status/9327934729264332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documents/products/techspotlights/cmos-tech-note-770-2013-054.pdf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llumina.com/help/BaseSpace_OLH_009008/Content/Source/Informatics/BS/FileFormat_FASTQ-files_swBS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54FBAD83-3AD1-4EA3-94C4-8340C6AF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38" y="178605"/>
            <a:ext cx="8683924" cy="27562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E1D4D5-4C02-4287-A8EE-295F4EA53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974" y="3260785"/>
            <a:ext cx="7942052" cy="1253024"/>
          </a:xfrm>
        </p:spPr>
        <p:txBody>
          <a:bodyPr>
            <a:noAutofit/>
          </a:bodyPr>
          <a:lstStyle/>
          <a:p>
            <a:r>
              <a:rPr lang="pt-BR" sz="4000" dirty="0">
                <a:highlight>
                  <a:srgbClr val="FFFF00"/>
                </a:highlight>
              </a:rPr>
              <a:t>Tratamento das reads, montagem por referência e chamada de SNPs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156C42-CFF2-4C9F-BFFF-B2C03C092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0218"/>
            <a:ext cx="9144000" cy="1789783"/>
          </a:xfrm>
        </p:spPr>
        <p:txBody>
          <a:bodyPr>
            <a:noAutofit/>
          </a:bodyPr>
          <a:lstStyle/>
          <a:p>
            <a:r>
              <a:rPr lang="pt-BR" dirty="0"/>
              <a:t>M.Sc. Laise de Moraes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1800" dirty="0"/>
              <a:t>2022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50500BE-3487-442A-AF8C-526ABA73FF96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Imagem: </a:t>
            </a:r>
            <a:r>
              <a:rPr lang="pt-BR" sz="800" dirty="0">
                <a:hlinkClick r:id="rId3"/>
              </a:rPr>
              <a:t>The genome </a:t>
            </a:r>
            <a:r>
              <a:rPr lang="pt-BR" sz="800" dirty="0" err="1">
                <a:hlinkClick r:id="rId3"/>
              </a:rPr>
              <a:t>jigsaw</a:t>
            </a:r>
            <a:r>
              <a:rPr lang="pt-BR" sz="800" dirty="0">
                <a:hlinkClick r:id="rId3"/>
              </a:rPr>
              <a:t> | </a:t>
            </a:r>
            <a:r>
              <a:rPr lang="pt-BR" sz="800" dirty="0" err="1">
                <a:hlinkClick r:id="rId3"/>
              </a:rPr>
              <a:t>Nature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365674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Escore PHRED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88686EF-5535-4802-9415-0EE2333CAF0D}"/>
              </a:ext>
            </a:extLst>
          </p:cNvPr>
          <p:cNvSpPr txBox="1">
            <a:spLocks/>
          </p:cNvSpPr>
          <p:nvPr/>
        </p:nvSpPr>
        <p:spPr>
          <a:xfrm>
            <a:off x="912813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um valor que representa a probabilidade estimada de um erro.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41B05D-E562-40D3-A0EE-470564775EFD}"/>
              </a:ext>
            </a:extLst>
          </p:cNvPr>
          <p:cNvSpPr txBox="1"/>
          <p:nvPr/>
        </p:nvSpPr>
        <p:spPr>
          <a:xfrm>
            <a:off x="1543050" y="4084957"/>
            <a:ext cx="1786467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P = 10</a:t>
            </a:r>
            <a:r>
              <a:rPr lang="pt-BR" baseline="30000" dirty="0"/>
              <a:t>-Q/10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Q = -10log</a:t>
            </a:r>
            <a:r>
              <a:rPr lang="pt-BR" baseline="-25000" dirty="0"/>
              <a:t>10</a:t>
            </a:r>
            <a:r>
              <a:rPr lang="pt-BR" dirty="0"/>
              <a:t>(P)</a:t>
            </a:r>
          </a:p>
        </p:txBody>
      </p:sp>
      <p:graphicFrame>
        <p:nvGraphicFramePr>
          <p:cNvPr id="6" name="Tabela 7">
            <a:extLst>
              <a:ext uri="{FF2B5EF4-FFF2-40B4-BE49-F238E27FC236}">
                <a16:creationId xmlns:a16="http://schemas.microsoft.com/office/drawing/2014/main" id="{370FAA93-87D5-40F7-9CE1-642CFB348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204848"/>
              </p:ext>
            </p:extLst>
          </p:nvPr>
        </p:nvGraphicFramePr>
        <p:xfrm>
          <a:off x="4226454" y="2723517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Probabilidade da chamada das bases estar incorreta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Acurácia da chamada das bases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A67C4991-4256-450A-B161-A349632566E7}"/>
              </a:ext>
            </a:extLst>
          </p:cNvPr>
          <p:cNvSpPr/>
          <p:nvPr/>
        </p:nvSpPr>
        <p:spPr>
          <a:xfrm>
            <a:off x="1409700" y="3781425"/>
            <a:ext cx="2053167" cy="1530394"/>
          </a:xfrm>
          <a:prstGeom prst="rect">
            <a:avLst/>
          </a:prstGeom>
          <a:noFill/>
          <a:ln w="38100">
            <a:solidFill>
              <a:srgbClr val="5BD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AF9204-0673-407C-A445-5C2940B52329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Quality (</a:t>
            </a:r>
            <a:r>
              <a:rPr lang="en-US" sz="800" dirty="0" err="1">
                <a:hlinkClick r:id="rId2"/>
              </a:rPr>
              <a:t>Phred</a:t>
            </a:r>
            <a:r>
              <a:rPr lang="en-US" sz="800" dirty="0">
                <a:hlinkClick r:id="rId2"/>
              </a:rPr>
              <a:t>) scores (drive5.com)</a:t>
            </a:r>
            <a:r>
              <a:rPr lang="en-US" sz="800" dirty="0"/>
              <a:t> | </a:t>
            </a:r>
            <a:r>
              <a:rPr lang="en-US" sz="800" dirty="0">
                <a:hlinkClick r:id="rId3"/>
              </a:rPr>
              <a:t>Quality Scores for Next-Generation Sequencing (illumina.com)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156125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B13F05-0D99-47AB-B5E3-995792F4502A}"/>
              </a:ext>
            </a:extLst>
          </p:cNvPr>
          <p:cNvSpPr txBox="1"/>
          <p:nvPr/>
        </p:nvSpPr>
        <p:spPr>
          <a:xfrm>
            <a:off x="6136862" y="6189281"/>
            <a:ext cx="1998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Mapeamento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441240D-ABB0-4C3B-9B43-7DB206ED3C1F}"/>
              </a:ext>
            </a:extLst>
          </p:cNvPr>
          <p:cNvGrpSpPr/>
          <p:nvPr/>
        </p:nvGrpSpPr>
        <p:grpSpPr>
          <a:xfrm rot="10800000">
            <a:off x="8158119" y="3009416"/>
            <a:ext cx="159888" cy="3475815"/>
            <a:chOff x="1977452" y="1743484"/>
            <a:chExt cx="159888" cy="3475815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E19A06BB-3E21-4F0B-978E-7E5C81B8C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7326546-252D-4F02-8159-F0BF7771919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4CE08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7212752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4684A1A-FA55-451E-A2FC-CFCA5E71249F}"/>
              </a:ext>
            </a:extLst>
          </p:cNvPr>
          <p:cNvSpPr txBox="1"/>
          <p:nvPr/>
        </p:nvSpPr>
        <p:spPr>
          <a:xfrm>
            <a:off x="6461485" y="524809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SAM/BAM</a:t>
            </a:r>
          </a:p>
        </p:txBody>
      </p:sp>
    </p:spTree>
    <p:extLst>
      <p:ext uri="{BB962C8B-B14F-4D97-AF65-F5344CB8AC3E}">
        <p14:creationId xmlns:p14="http://schemas.microsoft.com/office/powerpoint/2010/main" val="170396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O que é montagem de genomas?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7BC69-031A-450A-9E56-2E939F40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7" y="1736725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Processo de reconstrução da sequência de DNA de um organismo a partir de leituras obtidas por sequenciamento.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Desafios:</a:t>
            </a:r>
          </a:p>
          <a:p>
            <a:r>
              <a:rPr lang="pt-BR" dirty="0"/>
              <a:t>Volume de dados de sequenciamento</a:t>
            </a:r>
          </a:p>
          <a:p>
            <a:r>
              <a:rPr lang="pt-BR" dirty="0"/>
              <a:t>Leituras de baixa qualidade</a:t>
            </a:r>
          </a:p>
          <a:p>
            <a:r>
              <a:rPr lang="pt-BR" dirty="0"/>
              <a:t>Indels</a:t>
            </a:r>
            <a:endParaRPr lang="en-US" dirty="0"/>
          </a:p>
          <a:p>
            <a:endParaRPr lang="pt-BR" dirty="0"/>
          </a:p>
        </p:txBody>
      </p:sp>
      <p:pic>
        <p:nvPicPr>
          <p:cNvPr id="8" name="Imagem 7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10D95B91-3661-4734-B08E-FA1C9191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67" y="3208866"/>
            <a:ext cx="3335002" cy="32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0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DF6D8993-BC55-4B4C-9245-946142E77942}"/>
              </a:ext>
            </a:extLst>
          </p:cNvPr>
          <p:cNvSpPr txBox="1"/>
          <p:nvPr/>
        </p:nvSpPr>
        <p:spPr>
          <a:xfrm>
            <a:off x="1003082" y="1776633"/>
            <a:ext cx="227647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leituras sequenciadas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CA2652B-9255-47A2-824B-324FB9D7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Mapeamento</a:t>
            </a:r>
          </a:p>
        </p:txBody>
      </p:sp>
      <p:sp>
        <p:nvSpPr>
          <p:cNvPr id="138" name="Seta: para a Direita 137">
            <a:extLst>
              <a:ext uri="{FF2B5EF4-FFF2-40B4-BE49-F238E27FC236}">
                <a16:creationId xmlns:a16="http://schemas.microsoft.com/office/drawing/2014/main" id="{A560610C-2932-44E0-B431-92BA6F5012D1}"/>
              </a:ext>
            </a:extLst>
          </p:cNvPr>
          <p:cNvSpPr/>
          <p:nvPr/>
        </p:nvSpPr>
        <p:spPr>
          <a:xfrm rot="5400000">
            <a:off x="5461514" y="3662244"/>
            <a:ext cx="1268971" cy="1066800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18627715-1485-4B7E-90F5-95AA77544457}"/>
              </a:ext>
            </a:extLst>
          </p:cNvPr>
          <p:cNvSpPr/>
          <p:nvPr/>
        </p:nvSpPr>
        <p:spPr>
          <a:xfrm>
            <a:off x="313989" y="1681499"/>
            <a:ext cx="11564022" cy="2463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C862F89A-2D3E-4D3D-81C4-4419E835A834}"/>
              </a:ext>
            </a:extLst>
          </p:cNvPr>
          <p:cNvSpPr txBox="1"/>
          <p:nvPr/>
        </p:nvSpPr>
        <p:spPr>
          <a:xfrm>
            <a:off x="6945981" y="2339554"/>
            <a:ext cx="227647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genoma referência</a:t>
            </a:r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6B9A9DF0-7599-4FF6-B04E-509B2DA82E3D}"/>
              </a:ext>
            </a:extLst>
          </p:cNvPr>
          <p:cNvGrpSpPr/>
          <p:nvPr/>
        </p:nvGrpSpPr>
        <p:grpSpPr>
          <a:xfrm>
            <a:off x="4565792" y="2751646"/>
            <a:ext cx="7036852" cy="203828"/>
            <a:chOff x="237789" y="5606855"/>
            <a:chExt cx="11716422" cy="155667"/>
          </a:xfrm>
        </p:grpSpPr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4812B3C3-0A83-4163-ADA8-F4D0FE80FBD7}"/>
                </a:ext>
              </a:extLst>
            </p:cNvPr>
            <p:cNvSpPr/>
            <p:nvPr/>
          </p:nvSpPr>
          <p:spPr>
            <a:xfrm>
              <a:off x="8495863" y="5606857"/>
              <a:ext cx="3153547" cy="1556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12D04A47-7FE2-423F-9D90-2C1429EA3377}"/>
                </a:ext>
              </a:extLst>
            </p:cNvPr>
            <p:cNvSpPr/>
            <p:nvPr/>
          </p:nvSpPr>
          <p:spPr>
            <a:xfrm>
              <a:off x="237789" y="5606858"/>
              <a:ext cx="3502383" cy="15566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D69BFC75-02DE-41F5-8444-ACA3F6423879}"/>
                </a:ext>
              </a:extLst>
            </p:cNvPr>
            <p:cNvSpPr/>
            <p:nvPr/>
          </p:nvSpPr>
          <p:spPr>
            <a:xfrm>
              <a:off x="3740172" y="5606858"/>
              <a:ext cx="2950291" cy="1556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F135FED3-EDAB-4BB2-921F-387BA8687A91}"/>
                </a:ext>
              </a:extLst>
            </p:cNvPr>
            <p:cNvSpPr/>
            <p:nvPr/>
          </p:nvSpPr>
          <p:spPr>
            <a:xfrm>
              <a:off x="6690463" y="5606858"/>
              <a:ext cx="1805400" cy="155664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C95CB204-989D-4A72-93E1-2701235FCBCC}"/>
                </a:ext>
              </a:extLst>
            </p:cNvPr>
            <p:cNvSpPr/>
            <p:nvPr/>
          </p:nvSpPr>
          <p:spPr>
            <a:xfrm>
              <a:off x="237789" y="5606856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D0B1B3E7-D830-4A2F-872E-2177B2E91DF6}"/>
                </a:ext>
              </a:extLst>
            </p:cNvPr>
            <p:cNvSpPr/>
            <p:nvPr/>
          </p:nvSpPr>
          <p:spPr>
            <a:xfrm>
              <a:off x="11649410" y="5606855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F6494BB-EF70-4E55-BA37-53D1BA6A40A8}"/>
              </a:ext>
            </a:extLst>
          </p:cNvPr>
          <p:cNvGrpSpPr/>
          <p:nvPr/>
        </p:nvGrpSpPr>
        <p:grpSpPr>
          <a:xfrm>
            <a:off x="313871" y="2345220"/>
            <a:ext cx="3654896" cy="1351405"/>
            <a:chOff x="313871" y="2345220"/>
            <a:chExt cx="3654896" cy="1762927"/>
          </a:xfrm>
        </p:grpSpPr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152C6658-DBB8-4B25-A99E-CB05EBCEFE3A}"/>
                </a:ext>
              </a:extLst>
            </p:cNvPr>
            <p:cNvSpPr/>
            <p:nvPr/>
          </p:nvSpPr>
          <p:spPr>
            <a:xfrm>
              <a:off x="1285019" y="2368215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A8AE336-8382-4F76-AFC1-E92AE3FDB026}"/>
                </a:ext>
              </a:extLst>
            </p:cNvPr>
            <p:cNvSpPr/>
            <p:nvPr/>
          </p:nvSpPr>
          <p:spPr>
            <a:xfrm>
              <a:off x="313871" y="2758888"/>
              <a:ext cx="787400" cy="127000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F233C3AB-C711-43AD-949E-05612B011436}"/>
                </a:ext>
              </a:extLst>
            </p:cNvPr>
            <p:cNvSpPr/>
            <p:nvPr/>
          </p:nvSpPr>
          <p:spPr>
            <a:xfrm>
              <a:off x="3129135" y="3070045"/>
              <a:ext cx="787400" cy="127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2E8A1253-7941-4F80-A88C-A4F62C1FF091}"/>
                </a:ext>
              </a:extLst>
            </p:cNvPr>
            <p:cNvSpPr/>
            <p:nvPr/>
          </p:nvSpPr>
          <p:spPr>
            <a:xfrm>
              <a:off x="2933529" y="2709095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1308BCFD-A966-4384-8DA1-26465BABCD18}"/>
                </a:ext>
              </a:extLst>
            </p:cNvPr>
            <p:cNvSpPr/>
            <p:nvPr/>
          </p:nvSpPr>
          <p:spPr>
            <a:xfrm>
              <a:off x="2774087" y="2868000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FFB7C0F6-42D6-481D-AB54-33540E1E0D5B}"/>
                </a:ext>
              </a:extLst>
            </p:cNvPr>
            <p:cNvSpPr/>
            <p:nvPr/>
          </p:nvSpPr>
          <p:spPr>
            <a:xfrm>
              <a:off x="1414144" y="2675118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273C1CE9-496C-4373-81A4-8CACC217B65C}"/>
                </a:ext>
              </a:extLst>
            </p:cNvPr>
            <p:cNvSpPr/>
            <p:nvPr/>
          </p:nvSpPr>
          <p:spPr>
            <a:xfrm>
              <a:off x="1986687" y="3544628"/>
              <a:ext cx="787400" cy="127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173E2E4E-1FEA-47E2-966D-75206AB5FBF5}"/>
                </a:ext>
              </a:extLst>
            </p:cNvPr>
            <p:cNvSpPr/>
            <p:nvPr/>
          </p:nvSpPr>
          <p:spPr>
            <a:xfrm>
              <a:off x="2139087" y="3697028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7BF77ADC-A088-4C68-881D-9EFC3D8086F3}"/>
                </a:ext>
              </a:extLst>
            </p:cNvPr>
            <p:cNvSpPr/>
            <p:nvPr/>
          </p:nvSpPr>
          <p:spPr>
            <a:xfrm>
              <a:off x="2641812" y="2516958"/>
              <a:ext cx="787400" cy="127000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EBC1491D-C1FC-43F2-8300-FB6AFD3D1625}"/>
                </a:ext>
              </a:extLst>
            </p:cNvPr>
            <p:cNvSpPr/>
            <p:nvPr/>
          </p:nvSpPr>
          <p:spPr>
            <a:xfrm>
              <a:off x="2531022" y="2345220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CFD3F8B4-8762-4E32-B1AD-9AFF6FE3833A}"/>
                </a:ext>
              </a:extLst>
            </p:cNvPr>
            <p:cNvSpPr/>
            <p:nvPr/>
          </p:nvSpPr>
          <p:spPr>
            <a:xfrm>
              <a:off x="1102970" y="3776258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D6283073-93F5-444E-B4DC-F1F98DABBFCA}"/>
                </a:ext>
              </a:extLst>
            </p:cNvPr>
            <p:cNvSpPr/>
            <p:nvPr/>
          </p:nvSpPr>
          <p:spPr>
            <a:xfrm>
              <a:off x="999955" y="3366877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7A395CFA-B63A-4894-AD62-5F82E2B4BCBC}"/>
                </a:ext>
              </a:extLst>
            </p:cNvPr>
            <p:cNvSpPr/>
            <p:nvPr/>
          </p:nvSpPr>
          <p:spPr>
            <a:xfrm>
              <a:off x="935051" y="3608128"/>
              <a:ext cx="787400" cy="127000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0317D6ED-C6AD-4CAD-A127-C377ED48AFBD}"/>
                </a:ext>
              </a:extLst>
            </p:cNvPr>
            <p:cNvSpPr/>
            <p:nvPr/>
          </p:nvSpPr>
          <p:spPr>
            <a:xfrm>
              <a:off x="1827245" y="2918430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73B2EBB2-EFEC-4DFF-85A9-481BAD621598}"/>
                </a:ext>
              </a:extLst>
            </p:cNvPr>
            <p:cNvSpPr/>
            <p:nvPr/>
          </p:nvSpPr>
          <p:spPr>
            <a:xfrm>
              <a:off x="3181367" y="3534368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DBB9E8A4-B42F-49E6-839C-880C8AB6EC1F}"/>
                </a:ext>
              </a:extLst>
            </p:cNvPr>
            <p:cNvSpPr/>
            <p:nvPr/>
          </p:nvSpPr>
          <p:spPr>
            <a:xfrm>
              <a:off x="2320065" y="3301713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70DCEE6F-1C2E-47E6-9BF9-08395B57D628}"/>
                </a:ext>
              </a:extLst>
            </p:cNvPr>
            <p:cNvSpPr/>
            <p:nvPr/>
          </p:nvSpPr>
          <p:spPr>
            <a:xfrm>
              <a:off x="809490" y="2955474"/>
              <a:ext cx="787400" cy="127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DC1D788F-D326-44AD-AFC2-091B5662E003}"/>
                </a:ext>
              </a:extLst>
            </p:cNvPr>
            <p:cNvSpPr/>
            <p:nvPr/>
          </p:nvSpPr>
          <p:spPr>
            <a:xfrm>
              <a:off x="589357" y="3117015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4062A77-C2C9-473C-A479-D3CEA256068A}"/>
                </a:ext>
              </a:extLst>
            </p:cNvPr>
            <p:cNvGrpSpPr/>
            <p:nvPr/>
          </p:nvGrpSpPr>
          <p:grpSpPr>
            <a:xfrm>
              <a:off x="2387098" y="3981147"/>
              <a:ext cx="787400" cy="127000"/>
              <a:chOff x="2963810" y="3824028"/>
              <a:chExt cx="1123959" cy="155664"/>
            </a:xfrm>
          </p:grpSpPr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E819851-8ED9-4F71-B498-A7FCD5095A32}"/>
                  </a:ext>
                </a:extLst>
              </p:cNvPr>
              <p:cNvSpPr/>
              <p:nvPr/>
            </p:nvSpPr>
            <p:spPr>
              <a:xfrm>
                <a:off x="2963810" y="3824028"/>
                <a:ext cx="319098" cy="15566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8073E940-2C6E-43A3-9E1F-DF123D655B41}"/>
                  </a:ext>
                </a:extLst>
              </p:cNvPr>
              <p:cNvSpPr/>
              <p:nvPr/>
            </p:nvSpPr>
            <p:spPr>
              <a:xfrm>
                <a:off x="3282906" y="3824028"/>
                <a:ext cx="804863" cy="15566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9C66D06E-94CB-458D-8398-7245970E1A24}"/>
                </a:ext>
              </a:extLst>
            </p:cNvPr>
            <p:cNvGrpSpPr/>
            <p:nvPr/>
          </p:nvGrpSpPr>
          <p:grpSpPr>
            <a:xfrm>
              <a:off x="356209" y="2554183"/>
              <a:ext cx="787400" cy="127001"/>
              <a:chOff x="7933883" y="5838044"/>
              <a:chExt cx="1123960" cy="155968"/>
            </a:xfrm>
          </p:grpSpPr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F2B5091D-4019-4BBD-B21A-C251D874AA32}"/>
                  </a:ext>
                </a:extLst>
              </p:cNvPr>
              <p:cNvSpPr/>
              <p:nvPr/>
            </p:nvSpPr>
            <p:spPr>
              <a:xfrm>
                <a:off x="7933883" y="5838044"/>
                <a:ext cx="561980" cy="155664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296121DC-411F-4FE8-A7B4-5B39E0307516}"/>
                  </a:ext>
                </a:extLst>
              </p:cNvPr>
              <p:cNvSpPr/>
              <p:nvPr/>
            </p:nvSpPr>
            <p:spPr>
              <a:xfrm>
                <a:off x="8495862" y="5838348"/>
                <a:ext cx="561981" cy="15566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5BD012E5-B156-4C8B-8AD4-F84BF2815C6B}"/>
                </a:ext>
              </a:extLst>
            </p:cNvPr>
            <p:cNvGrpSpPr/>
            <p:nvPr/>
          </p:nvGrpSpPr>
          <p:grpSpPr>
            <a:xfrm>
              <a:off x="1771310" y="3122806"/>
              <a:ext cx="787400" cy="127000"/>
              <a:chOff x="6185876" y="5847800"/>
              <a:chExt cx="1123961" cy="154813"/>
            </a:xfrm>
          </p:grpSpPr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0CDB7E9A-354F-4C1B-8727-5CE0B4D19A3F}"/>
                  </a:ext>
                </a:extLst>
              </p:cNvPr>
              <p:cNvSpPr/>
              <p:nvPr/>
            </p:nvSpPr>
            <p:spPr>
              <a:xfrm>
                <a:off x="6690463" y="5847800"/>
                <a:ext cx="619374" cy="15481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CD37FCE6-1AC1-4CFC-AE88-266C73F4F1A5}"/>
                  </a:ext>
                </a:extLst>
              </p:cNvPr>
              <p:cNvSpPr/>
              <p:nvPr/>
            </p:nvSpPr>
            <p:spPr>
              <a:xfrm>
                <a:off x="6185876" y="5847801"/>
                <a:ext cx="504587" cy="15460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72" name="Retângulo 71">
            <a:extLst>
              <a:ext uri="{FF2B5EF4-FFF2-40B4-BE49-F238E27FC236}">
                <a16:creationId xmlns:a16="http://schemas.microsoft.com/office/drawing/2014/main" id="{BAC71DAF-5140-40D3-8434-049E18074879}"/>
              </a:ext>
            </a:extLst>
          </p:cNvPr>
          <p:cNvSpPr/>
          <p:nvPr/>
        </p:nvSpPr>
        <p:spPr>
          <a:xfrm>
            <a:off x="542590" y="5572880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E9A3F53-9BAC-421E-A450-7EB01FD4BB6C}"/>
              </a:ext>
            </a:extLst>
          </p:cNvPr>
          <p:cNvSpPr/>
          <p:nvPr/>
        </p:nvSpPr>
        <p:spPr>
          <a:xfrm>
            <a:off x="1392411" y="6005634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94CCD754-160F-4F3F-9D49-9C4466528E32}"/>
              </a:ext>
            </a:extLst>
          </p:cNvPr>
          <p:cNvSpPr/>
          <p:nvPr/>
        </p:nvSpPr>
        <p:spPr>
          <a:xfrm>
            <a:off x="819853" y="5793465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F57CADC3-706D-4C22-98A6-38DA25F98206}"/>
              </a:ext>
            </a:extLst>
          </p:cNvPr>
          <p:cNvSpPr/>
          <p:nvPr/>
        </p:nvSpPr>
        <p:spPr>
          <a:xfrm>
            <a:off x="1771662" y="5572880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BD3405DE-DF25-4B43-B3DD-A27E08CDF022}"/>
              </a:ext>
            </a:extLst>
          </p:cNvPr>
          <p:cNvSpPr/>
          <p:nvPr/>
        </p:nvSpPr>
        <p:spPr>
          <a:xfrm>
            <a:off x="2239896" y="6217803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6AFD6E25-BECC-4490-A7FE-2BD353A38979}"/>
              </a:ext>
            </a:extLst>
          </p:cNvPr>
          <p:cNvSpPr/>
          <p:nvPr/>
        </p:nvSpPr>
        <p:spPr>
          <a:xfrm>
            <a:off x="2451106" y="5793465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C67B4B2-62AF-4DB9-8672-554DFF0B18EA}"/>
              </a:ext>
            </a:extLst>
          </p:cNvPr>
          <p:cNvSpPr/>
          <p:nvPr/>
        </p:nvSpPr>
        <p:spPr>
          <a:xfrm>
            <a:off x="6754757" y="5793465"/>
            <a:ext cx="1123961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3F0408F-A2BE-47C9-9484-A30ADD447BAE}"/>
              </a:ext>
            </a:extLst>
          </p:cNvPr>
          <p:cNvSpPr/>
          <p:nvPr/>
        </p:nvSpPr>
        <p:spPr>
          <a:xfrm>
            <a:off x="7031182" y="6014777"/>
            <a:ext cx="1123961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FB48BF8D-E67A-4C67-85FC-297ACA1B502B}"/>
              </a:ext>
            </a:extLst>
          </p:cNvPr>
          <p:cNvSpPr/>
          <p:nvPr/>
        </p:nvSpPr>
        <p:spPr>
          <a:xfrm>
            <a:off x="3840443" y="6014050"/>
            <a:ext cx="1123961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C7399BB1-1AD5-495B-9C24-09E1621C3E6E}"/>
              </a:ext>
            </a:extLst>
          </p:cNvPr>
          <p:cNvSpPr/>
          <p:nvPr/>
        </p:nvSpPr>
        <p:spPr>
          <a:xfrm>
            <a:off x="4972038" y="5572030"/>
            <a:ext cx="1123961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FB945ADD-7305-4769-B639-225A684F60E8}"/>
              </a:ext>
            </a:extLst>
          </p:cNvPr>
          <p:cNvSpPr/>
          <p:nvPr/>
        </p:nvSpPr>
        <p:spPr>
          <a:xfrm>
            <a:off x="4787534" y="5793465"/>
            <a:ext cx="1123961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06327E7B-0427-4806-ACE5-C053294C57D3}"/>
              </a:ext>
            </a:extLst>
          </p:cNvPr>
          <p:cNvSpPr/>
          <p:nvPr/>
        </p:nvSpPr>
        <p:spPr>
          <a:xfrm>
            <a:off x="3421076" y="5572030"/>
            <a:ext cx="319098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24FBF17B-9B18-4012-B20C-71D47BBB5EA2}"/>
              </a:ext>
            </a:extLst>
          </p:cNvPr>
          <p:cNvSpPr/>
          <p:nvPr/>
        </p:nvSpPr>
        <p:spPr>
          <a:xfrm>
            <a:off x="3740172" y="5572030"/>
            <a:ext cx="804863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3EFC6D70-D611-42CA-94B4-A390A7001FA3}"/>
              </a:ext>
            </a:extLst>
          </p:cNvPr>
          <p:cNvSpPr/>
          <p:nvPr/>
        </p:nvSpPr>
        <p:spPr>
          <a:xfrm>
            <a:off x="6689011" y="5572882"/>
            <a:ext cx="619374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C66CFC4F-2DC0-46D6-9325-4F3583BBDFC5}"/>
              </a:ext>
            </a:extLst>
          </p:cNvPr>
          <p:cNvSpPr/>
          <p:nvPr/>
        </p:nvSpPr>
        <p:spPr>
          <a:xfrm>
            <a:off x="6185876" y="5572882"/>
            <a:ext cx="504587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D995DA62-0092-4857-9D90-D6B5310639A8}"/>
              </a:ext>
            </a:extLst>
          </p:cNvPr>
          <p:cNvSpPr/>
          <p:nvPr/>
        </p:nvSpPr>
        <p:spPr>
          <a:xfrm>
            <a:off x="10525449" y="5790812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B6DCA66D-2A07-46B4-9085-A485DE5A2536}"/>
              </a:ext>
            </a:extLst>
          </p:cNvPr>
          <p:cNvSpPr/>
          <p:nvPr/>
        </p:nvSpPr>
        <p:spPr>
          <a:xfrm>
            <a:off x="8698258" y="6014050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7C2DFE4A-621B-4A20-9860-BCC1967BB13B}"/>
              </a:ext>
            </a:extLst>
          </p:cNvPr>
          <p:cNvSpPr/>
          <p:nvPr/>
        </p:nvSpPr>
        <p:spPr>
          <a:xfrm>
            <a:off x="10172683" y="5569932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857803E3-9AE5-4600-AF32-8D06828BCA3D}"/>
              </a:ext>
            </a:extLst>
          </p:cNvPr>
          <p:cNvSpPr/>
          <p:nvPr/>
        </p:nvSpPr>
        <p:spPr>
          <a:xfrm>
            <a:off x="9160895" y="5790812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7E0A864A-4D4D-4DB2-B782-0184F8928A2A}"/>
              </a:ext>
            </a:extLst>
          </p:cNvPr>
          <p:cNvSpPr/>
          <p:nvPr/>
        </p:nvSpPr>
        <p:spPr>
          <a:xfrm>
            <a:off x="10237608" y="6012195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7FE6FDD0-376A-4824-B295-FC4306AFD6B7}"/>
              </a:ext>
            </a:extLst>
          </p:cNvPr>
          <p:cNvSpPr/>
          <p:nvPr/>
        </p:nvSpPr>
        <p:spPr>
          <a:xfrm>
            <a:off x="9460620" y="6254230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78880B76-EF4B-4559-BBEA-3AA786CE2434}"/>
              </a:ext>
            </a:extLst>
          </p:cNvPr>
          <p:cNvSpPr/>
          <p:nvPr/>
        </p:nvSpPr>
        <p:spPr>
          <a:xfrm>
            <a:off x="7933883" y="5572030"/>
            <a:ext cx="56198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AA75FA49-6A69-4853-8555-FCBD0E703CCB}"/>
              </a:ext>
            </a:extLst>
          </p:cNvPr>
          <p:cNvSpPr/>
          <p:nvPr/>
        </p:nvSpPr>
        <p:spPr>
          <a:xfrm>
            <a:off x="8495863" y="5572030"/>
            <a:ext cx="56198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8E3A1CC9-CF2D-468C-9D93-EDD56338E7C5}"/>
              </a:ext>
            </a:extLst>
          </p:cNvPr>
          <p:cNvGrpSpPr/>
          <p:nvPr/>
        </p:nvGrpSpPr>
        <p:grpSpPr>
          <a:xfrm>
            <a:off x="237789" y="5187389"/>
            <a:ext cx="11716422" cy="299364"/>
            <a:chOff x="237789" y="5606855"/>
            <a:chExt cx="11716422" cy="155667"/>
          </a:xfrm>
        </p:grpSpPr>
        <p:sp>
          <p:nvSpPr>
            <p:cNvPr id="143" name="Retângulo 142">
              <a:extLst>
                <a:ext uri="{FF2B5EF4-FFF2-40B4-BE49-F238E27FC236}">
                  <a16:creationId xmlns:a16="http://schemas.microsoft.com/office/drawing/2014/main" id="{39CD57D9-E0A5-48A5-8965-9413603F86A5}"/>
                </a:ext>
              </a:extLst>
            </p:cNvPr>
            <p:cNvSpPr/>
            <p:nvPr/>
          </p:nvSpPr>
          <p:spPr>
            <a:xfrm>
              <a:off x="8495863" y="5606857"/>
              <a:ext cx="3153547" cy="1556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Retângulo 146">
              <a:extLst>
                <a:ext uri="{FF2B5EF4-FFF2-40B4-BE49-F238E27FC236}">
                  <a16:creationId xmlns:a16="http://schemas.microsoft.com/office/drawing/2014/main" id="{95A0698E-739F-44AB-A399-340352A27971}"/>
                </a:ext>
              </a:extLst>
            </p:cNvPr>
            <p:cNvSpPr/>
            <p:nvPr/>
          </p:nvSpPr>
          <p:spPr>
            <a:xfrm>
              <a:off x="237789" y="5606858"/>
              <a:ext cx="3502383" cy="15566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Retângulo 147">
              <a:extLst>
                <a:ext uri="{FF2B5EF4-FFF2-40B4-BE49-F238E27FC236}">
                  <a16:creationId xmlns:a16="http://schemas.microsoft.com/office/drawing/2014/main" id="{04420AA7-2A44-42AE-914B-D8CCE929D5DF}"/>
                </a:ext>
              </a:extLst>
            </p:cNvPr>
            <p:cNvSpPr/>
            <p:nvPr/>
          </p:nvSpPr>
          <p:spPr>
            <a:xfrm>
              <a:off x="3740172" y="5606858"/>
              <a:ext cx="2950291" cy="1556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Retângulo 148">
              <a:extLst>
                <a:ext uri="{FF2B5EF4-FFF2-40B4-BE49-F238E27FC236}">
                  <a16:creationId xmlns:a16="http://schemas.microsoft.com/office/drawing/2014/main" id="{4F8E754B-C2EE-46FB-8356-4C8C598594F8}"/>
                </a:ext>
              </a:extLst>
            </p:cNvPr>
            <p:cNvSpPr/>
            <p:nvPr/>
          </p:nvSpPr>
          <p:spPr>
            <a:xfrm>
              <a:off x="6690463" y="5606858"/>
              <a:ext cx="1805400" cy="155664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Retângulo 149">
              <a:extLst>
                <a:ext uri="{FF2B5EF4-FFF2-40B4-BE49-F238E27FC236}">
                  <a16:creationId xmlns:a16="http://schemas.microsoft.com/office/drawing/2014/main" id="{B967C16D-2B26-45D3-8817-863D47FDB671}"/>
                </a:ext>
              </a:extLst>
            </p:cNvPr>
            <p:cNvSpPr/>
            <p:nvPr/>
          </p:nvSpPr>
          <p:spPr>
            <a:xfrm>
              <a:off x="237789" y="5606856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Retângulo 150">
              <a:extLst>
                <a:ext uri="{FF2B5EF4-FFF2-40B4-BE49-F238E27FC236}">
                  <a16:creationId xmlns:a16="http://schemas.microsoft.com/office/drawing/2014/main" id="{CF913C83-271F-4173-B5C8-BDAA1E2CDB98}"/>
                </a:ext>
              </a:extLst>
            </p:cNvPr>
            <p:cNvSpPr/>
            <p:nvPr/>
          </p:nvSpPr>
          <p:spPr>
            <a:xfrm>
              <a:off x="11649410" y="5606855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375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SAM/BAM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7BC69-031A-450A-9E56-2E939F40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37722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/>
              <a:t>SAM – Sequence Alignment Map</a:t>
            </a:r>
          </a:p>
          <a:p>
            <a:pPr marL="0" indent="0">
              <a:buNone/>
            </a:pPr>
            <a:r>
              <a:rPr lang="pt-BR" sz="2000" dirty="0"/>
              <a:t>BAM – Binary Alignment Map (compressão do SAM)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dirty="0"/>
              <a:t>CABEÇALHO – ID e tamanho das amostras e método de alinhamento.</a:t>
            </a:r>
          </a:p>
          <a:p>
            <a:pPr marL="0" indent="0">
              <a:buNone/>
            </a:pPr>
            <a:r>
              <a:rPr lang="pt-BR" dirty="0"/>
              <a:t>ALINHAMENTO – ID e qualidade das leituras, flags, coordenadas e qualidade do alinhamento à referência.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95E0170-0CCE-4EC2-9E75-4E3BBB0E2C49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BAM File Format (illumina.com)</a:t>
            </a:r>
            <a:endParaRPr lang="pt-BR" sz="800" dirty="0"/>
          </a:p>
        </p:txBody>
      </p:sp>
      <p:sp>
        <p:nvSpPr>
          <p:cNvPr id="50" name="Espaço Reservado para Conteúdo 2">
            <a:extLst>
              <a:ext uri="{FF2B5EF4-FFF2-40B4-BE49-F238E27FC236}">
                <a16:creationId xmlns:a16="http://schemas.microsoft.com/office/drawing/2014/main" id="{0EC24322-99D1-41F7-873C-00E31190293D}"/>
              </a:ext>
            </a:extLst>
          </p:cNvPr>
          <p:cNvSpPr txBox="1">
            <a:spLocks/>
          </p:cNvSpPr>
          <p:nvPr/>
        </p:nvSpPr>
        <p:spPr>
          <a:xfrm>
            <a:off x="882121" y="4812035"/>
            <a:ext cx="10427758" cy="1188628"/>
          </a:xfrm>
          <a:prstGeom prst="rect">
            <a:avLst/>
          </a:prstGeom>
          <a:solidFill>
            <a:srgbClr val="221752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M05142:21:000000000-DBNPC:1:1101:5875:17139     2195    MN908947.3      5       60      79H71M  =       23009   22935   AAGGTTTATACCTTCCCAGGTAACAAACCAACCAACTTTCGATCTCTTGTAGATCTGTTCTCTAAACGAAC      HHGHHHHHGGGGHHGHHHHHHHHGHGEGGHGHHHHGGHGHHHHHHHHHHGGGGGGGGGGFFFDCFABCBBA NM:i:0  MD:Z:71 MC:Z:96M20H     AS:i:71 XS:i:0       SA:Z:MN908947.3,23026,-,79M71S,60,0;</a:t>
            </a:r>
          </a:p>
        </p:txBody>
      </p:sp>
    </p:spTree>
    <p:extLst>
      <p:ext uri="{BB962C8B-B14F-4D97-AF65-F5344CB8AC3E}">
        <p14:creationId xmlns:p14="http://schemas.microsoft.com/office/powerpoint/2010/main" val="6831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9250FC5-0AA5-45F2-8DC7-35FBC8DA0DAF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As leituras podem conter erros: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5A41CFE-093E-4A50-84CB-90A7F9208478}"/>
              </a:ext>
            </a:extLst>
          </p:cNvPr>
          <p:cNvGrpSpPr/>
          <p:nvPr/>
        </p:nvGrpSpPr>
        <p:grpSpPr>
          <a:xfrm>
            <a:off x="3247008" y="2588534"/>
            <a:ext cx="5700656" cy="3753876"/>
            <a:chOff x="3882010" y="2588534"/>
            <a:chExt cx="5700656" cy="3753876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97BF096-DFD4-4F48-A13A-8F68C0645D56}"/>
                </a:ext>
              </a:extLst>
            </p:cNvPr>
            <p:cNvGrpSpPr/>
            <p:nvPr/>
          </p:nvGrpSpPr>
          <p:grpSpPr>
            <a:xfrm>
              <a:off x="4020728" y="2588534"/>
              <a:ext cx="5561938" cy="1627039"/>
              <a:chOff x="3792128" y="3401336"/>
              <a:chExt cx="5561938" cy="1627039"/>
            </a:xfrm>
          </p:grpSpPr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2534322-D43E-41B0-BAA5-E74D10630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2432" y="3401336"/>
                <a:ext cx="233320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---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D852679-CE98-453A-A7FF-CC370E95B2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2128" y="4049794"/>
                <a:ext cx="2333505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8F9CCE79-FD66-43D9-A555-E3E0BF6B2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25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9F406F22-6FCF-4030-899F-8414E6D2E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49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A8CC17A0-E858-41BF-82F3-0F7D3D8CC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73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B6AB8E72-A514-450C-94A7-61CBCDB2F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9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60C91FB1-F886-49EC-BF78-D325D1686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93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E03C069B-FAC6-4D9C-AA46-D6DE79810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17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AB4B39BA-F1E3-4121-BC86-DA9768E61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464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0CC9E3D9-DBAA-49C7-8906-C44C3C85B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04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>
                <a:extLst>
                  <a:ext uri="{FF2B5EF4-FFF2-40B4-BE49-F238E27FC236}">
                    <a16:creationId xmlns:a16="http://schemas.microsoft.com/office/drawing/2014/main" id="{75E58622-2026-41F6-994A-2D50D102A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53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to 103">
                <a:extLst>
                  <a:ext uri="{FF2B5EF4-FFF2-40B4-BE49-F238E27FC236}">
                    <a16:creationId xmlns:a16="http://schemas.microsoft.com/office/drawing/2014/main" id="{D85B9D46-6781-4661-90B7-49366A0A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7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to 104">
                <a:extLst>
                  <a:ext uri="{FF2B5EF4-FFF2-40B4-BE49-F238E27FC236}">
                    <a16:creationId xmlns:a16="http://schemas.microsoft.com/office/drawing/2014/main" id="{2239B8FB-8759-4F29-B452-81B0D616A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01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ector reto 105">
                <a:extLst>
                  <a:ext uri="{FF2B5EF4-FFF2-40B4-BE49-F238E27FC236}">
                    <a16:creationId xmlns:a16="http://schemas.microsoft.com/office/drawing/2014/main" id="{1D1FFFE1-7677-4931-A00E-92E039EBA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25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8188AB69-02D2-4751-96D0-6F0C109A5B78}"/>
                  </a:ext>
                </a:extLst>
              </p:cNvPr>
              <p:cNvSpPr txBox="1"/>
              <p:nvPr/>
            </p:nvSpPr>
            <p:spPr>
              <a:xfrm>
                <a:off x="4098518" y="4628265"/>
                <a:ext cx="1720724" cy="400110"/>
              </a:xfrm>
              <a:prstGeom prst="rect">
                <a:avLst/>
              </a:prstGeom>
              <a:noFill/>
              <a:ln w="19050">
                <a:solidFill>
                  <a:srgbClr val="C298E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/>
                  <a:t>inserção</a:t>
                </a:r>
              </a:p>
            </p:txBody>
          </p:sp>
          <p:grpSp>
            <p:nvGrpSpPr>
              <p:cNvPr id="7" name="Agrupar 6">
                <a:extLst>
                  <a:ext uri="{FF2B5EF4-FFF2-40B4-BE49-F238E27FC236}">
                    <a16:creationId xmlns:a16="http://schemas.microsoft.com/office/drawing/2014/main" id="{2C92D7D3-6C88-4206-B775-FB57B58E76E9}"/>
                  </a:ext>
                </a:extLst>
              </p:cNvPr>
              <p:cNvGrpSpPr/>
              <p:nvPr/>
            </p:nvGrpSpPr>
            <p:grpSpPr>
              <a:xfrm>
                <a:off x="7020561" y="3401336"/>
                <a:ext cx="2333505" cy="1627039"/>
                <a:chOff x="7020561" y="3401336"/>
                <a:chExt cx="2333505" cy="1627039"/>
              </a:xfrm>
            </p:grpSpPr>
            <p:sp>
              <p:nvSpPr>
                <p:cNvPr id="51" name="Espaço Reservado para Conteúdo 2">
                  <a:extLst>
                    <a:ext uri="{FF2B5EF4-FFF2-40B4-BE49-F238E27FC236}">
                      <a16:creationId xmlns:a16="http://schemas.microsoft.com/office/drawing/2014/main" id="{41834148-A6A1-48E2-8D9C-EDD97B566C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20865" y="3401336"/>
                  <a:ext cx="2333200" cy="40969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</a:t>
                  </a:r>
                  <a:r>
                    <a:rPr lang="pt-BR" sz="2000" dirty="0">
                      <a:highlight>
                        <a:srgbClr val="00FF0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TT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CC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</a:t>
                  </a: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</a:t>
                  </a:r>
                  <a:r>
                    <a:rPr lang="pt-BR" sz="2000" dirty="0">
                      <a:highlight>
                        <a:srgbClr val="00FF0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GG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</a:t>
                  </a:r>
                </a:p>
              </p:txBody>
            </p:sp>
            <p:sp>
              <p:nvSpPr>
                <p:cNvPr id="52" name="Espaço Reservado para Conteúdo 2">
                  <a:extLst>
                    <a:ext uri="{FF2B5EF4-FFF2-40B4-BE49-F238E27FC236}">
                      <a16:creationId xmlns:a16="http://schemas.microsoft.com/office/drawing/2014/main" id="{F9FE475F-5D00-4000-99EB-9E3519472FF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20561" y="4049794"/>
                  <a:ext cx="2333505" cy="40969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</a:t>
                  </a:r>
                  <a:r>
                    <a:rPr lang="pt-BR" sz="2000" dirty="0">
                      <a:highlight>
                        <a:srgbClr val="00FF0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TT</a:t>
                  </a:r>
                  <a:r>
                    <a:rPr lang="pt-BR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---</a:t>
                  </a: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</a:t>
                  </a:r>
                  <a:r>
                    <a:rPr lang="pt-BR" sz="2000" dirty="0">
                      <a:highlight>
                        <a:srgbClr val="00FF0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GG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</a:t>
                  </a:r>
                </a:p>
              </p:txBody>
            </p:sp>
            <p:cxnSp>
              <p:nvCxnSpPr>
                <p:cNvPr id="53" name="Conector reto 52">
                  <a:extLst>
                    <a:ext uri="{FF2B5EF4-FFF2-40B4-BE49-F238E27FC236}">
                      <a16:creationId xmlns:a16="http://schemas.microsoft.com/office/drawing/2014/main" id="{57CC13BA-22E4-4CF6-8E93-BEAF1FCC3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10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>
                  <a:extLst>
                    <a:ext uri="{FF2B5EF4-FFF2-40B4-BE49-F238E27FC236}">
                      <a16:creationId xmlns:a16="http://schemas.microsoft.com/office/drawing/2014/main" id="{9A61FB30-DD04-4415-89B6-9746AD39D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934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>
                  <a:extLst>
                    <a:ext uri="{FF2B5EF4-FFF2-40B4-BE49-F238E27FC236}">
                      <a16:creationId xmlns:a16="http://schemas.microsoft.com/office/drawing/2014/main" id="{A94538D4-A80F-48B6-95C6-8EC2577A8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458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>
                  <a:extLst>
                    <a:ext uri="{FF2B5EF4-FFF2-40B4-BE49-F238E27FC236}">
                      <a16:creationId xmlns:a16="http://schemas.microsoft.com/office/drawing/2014/main" id="{3ABD8FA3-10B6-4E9F-891D-749172F81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554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>
                  <a:extLst>
                    <a:ext uri="{FF2B5EF4-FFF2-40B4-BE49-F238E27FC236}">
                      <a16:creationId xmlns:a16="http://schemas.microsoft.com/office/drawing/2014/main" id="{9F1B609B-C2D8-401E-98BE-F692021F4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78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>
                  <a:extLst>
                    <a:ext uri="{FF2B5EF4-FFF2-40B4-BE49-F238E27FC236}">
                      <a16:creationId xmlns:a16="http://schemas.microsoft.com/office/drawing/2014/main" id="{74D84FE7-C6F6-4DED-BF20-AE8E777D9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02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ector reto 59">
                  <a:extLst>
                    <a:ext uri="{FF2B5EF4-FFF2-40B4-BE49-F238E27FC236}">
                      <a16:creationId xmlns:a16="http://schemas.microsoft.com/office/drawing/2014/main" id="{A60C5D45-68E3-42C7-9692-797A0E036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3082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to 60">
                  <a:extLst>
                    <a:ext uri="{FF2B5EF4-FFF2-40B4-BE49-F238E27FC236}">
                      <a16:creationId xmlns:a16="http://schemas.microsoft.com/office/drawing/2014/main" id="{D2D80208-A2D7-4701-A68E-84D2FF860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5482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ector reto 61">
                  <a:extLst>
                    <a:ext uri="{FF2B5EF4-FFF2-40B4-BE49-F238E27FC236}">
                      <a16:creationId xmlns:a16="http://schemas.microsoft.com/office/drawing/2014/main" id="{C6FB2276-4BCC-452B-8BF9-4587D0EE3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838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ector reto 62">
                  <a:extLst>
                    <a:ext uri="{FF2B5EF4-FFF2-40B4-BE49-F238E27FC236}">
                      <a16:creationId xmlns:a16="http://schemas.microsoft.com/office/drawing/2014/main" id="{5DA7CAB5-04ED-4AFE-8207-525A33097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62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to 63">
                  <a:extLst>
                    <a:ext uri="{FF2B5EF4-FFF2-40B4-BE49-F238E27FC236}">
                      <a16:creationId xmlns:a16="http://schemas.microsoft.com/office/drawing/2014/main" id="{89D047D3-B406-4CD8-8489-018B3718B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86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to 64">
                  <a:extLst>
                    <a:ext uri="{FF2B5EF4-FFF2-40B4-BE49-F238E27FC236}">
                      <a16:creationId xmlns:a16="http://schemas.microsoft.com/office/drawing/2014/main" id="{2E542EAD-962F-4852-8D31-CEA4F0A936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10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2D8DC7C0-9290-4B05-AE0C-B17560540BC5}"/>
                    </a:ext>
                  </a:extLst>
                </p:cNvPr>
                <p:cNvSpPr txBox="1"/>
                <p:nvPr/>
              </p:nvSpPr>
              <p:spPr>
                <a:xfrm>
                  <a:off x="7326951" y="4628265"/>
                  <a:ext cx="1720724" cy="400110"/>
                </a:xfrm>
                <a:prstGeom prst="rect">
                  <a:avLst/>
                </a:prstGeom>
                <a:noFill/>
                <a:ln w="19050">
                  <a:solidFill>
                    <a:srgbClr val="C298EA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2000" b="1" dirty="0"/>
                    <a:t>deleção</a:t>
                  </a:r>
                </a:p>
              </p:txBody>
            </p:sp>
          </p:grpSp>
        </p:grpSp>
        <p:sp>
          <p:nvSpPr>
            <p:cNvPr id="88" name="Espaço Reservado para Conteúdo 2">
              <a:extLst>
                <a:ext uri="{FF2B5EF4-FFF2-40B4-BE49-F238E27FC236}">
                  <a16:creationId xmlns:a16="http://schemas.microsoft.com/office/drawing/2014/main" id="{95C5272F-BE01-4704-87CB-DF69C43C616E}"/>
                </a:ext>
              </a:extLst>
            </p:cNvPr>
            <p:cNvSpPr txBox="1">
              <a:spLocks/>
            </p:cNvSpPr>
            <p:nvPr/>
          </p:nvSpPr>
          <p:spPr>
            <a:xfrm>
              <a:off x="7244074" y="4715371"/>
              <a:ext cx="2333200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89" name="Espaço Reservado para Conteúdo 2">
              <a:extLst>
                <a:ext uri="{FF2B5EF4-FFF2-40B4-BE49-F238E27FC236}">
                  <a16:creationId xmlns:a16="http://schemas.microsoft.com/office/drawing/2014/main" id="{48571D0D-48FE-46EE-A93B-6DB530035C71}"/>
                </a:ext>
              </a:extLst>
            </p:cNvPr>
            <p:cNvSpPr txBox="1">
              <a:spLocks/>
            </p:cNvSpPr>
            <p:nvPr/>
          </p:nvSpPr>
          <p:spPr>
            <a:xfrm>
              <a:off x="7243770" y="5363829"/>
              <a:ext cx="2333505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8659A141-01AF-473E-A23A-E6AB762B0EE6}"/>
                </a:ext>
              </a:extLst>
            </p:cNvPr>
            <p:cNvCxnSpPr>
              <a:cxnSpLocks/>
            </p:cNvCxnSpPr>
            <p:nvPr/>
          </p:nvCxnSpPr>
          <p:spPr>
            <a:xfrm>
              <a:off x="78642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4FD67787-27CA-4C0D-8288-E99F8727CEF2}"/>
                </a:ext>
              </a:extLst>
            </p:cNvPr>
            <p:cNvCxnSpPr>
              <a:cxnSpLocks/>
            </p:cNvCxnSpPr>
            <p:nvPr/>
          </p:nvCxnSpPr>
          <p:spPr>
            <a:xfrm>
              <a:off x="80166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DA2BE85A-501D-4FB1-A27E-D85A9830AD8B}"/>
                </a:ext>
              </a:extLst>
            </p:cNvPr>
            <p:cNvCxnSpPr>
              <a:cxnSpLocks/>
            </p:cNvCxnSpPr>
            <p:nvPr/>
          </p:nvCxnSpPr>
          <p:spPr>
            <a:xfrm>
              <a:off x="81690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to 95">
              <a:extLst>
                <a:ext uri="{FF2B5EF4-FFF2-40B4-BE49-F238E27FC236}">
                  <a16:creationId xmlns:a16="http://schemas.microsoft.com/office/drawing/2014/main" id="{B4284A30-F6A0-4F1E-AE62-8DA12E2FD26E}"/>
                </a:ext>
              </a:extLst>
            </p:cNvPr>
            <p:cNvCxnSpPr>
              <a:cxnSpLocks/>
            </p:cNvCxnSpPr>
            <p:nvPr/>
          </p:nvCxnSpPr>
          <p:spPr>
            <a:xfrm>
              <a:off x="87786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1F566FAC-68ED-4F08-9784-9BF2338428A4}"/>
                </a:ext>
              </a:extLst>
            </p:cNvPr>
            <p:cNvCxnSpPr>
              <a:cxnSpLocks/>
            </p:cNvCxnSpPr>
            <p:nvPr/>
          </p:nvCxnSpPr>
          <p:spPr>
            <a:xfrm>
              <a:off x="89310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F8501ED6-016D-43E2-9D9E-7C525D342098}"/>
                </a:ext>
              </a:extLst>
            </p:cNvPr>
            <p:cNvCxnSpPr>
              <a:cxnSpLocks/>
            </p:cNvCxnSpPr>
            <p:nvPr/>
          </p:nvCxnSpPr>
          <p:spPr>
            <a:xfrm>
              <a:off x="90834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EB8CF293-EC86-49BB-9B29-08BF41BE3B8B}"/>
                </a:ext>
              </a:extLst>
            </p:cNvPr>
            <p:cNvCxnSpPr>
              <a:cxnSpLocks/>
            </p:cNvCxnSpPr>
            <p:nvPr/>
          </p:nvCxnSpPr>
          <p:spPr>
            <a:xfrm>
              <a:off x="9236291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BAB0A08-5DB7-473B-ACDE-13C1CC2DCC93}"/>
                </a:ext>
              </a:extLst>
            </p:cNvPr>
            <p:cNvCxnSpPr>
              <a:cxnSpLocks/>
            </p:cNvCxnSpPr>
            <p:nvPr/>
          </p:nvCxnSpPr>
          <p:spPr>
            <a:xfrm>
              <a:off x="9388691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AA563026-85D6-4D56-A1A1-472EB6CFE9DA}"/>
                </a:ext>
              </a:extLst>
            </p:cNvPr>
            <p:cNvCxnSpPr>
              <a:cxnSpLocks/>
            </p:cNvCxnSpPr>
            <p:nvPr/>
          </p:nvCxnSpPr>
          <p:spPr>
            <a:xfrm>
              <a:off x="74070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15F87E3D-0C58-4F28-99A0-38AC8F053D76}"/>
                </a:ext>
              </a:extLst>
            </p:cNvPr>
            <p:cNvCxnSpPr>
              <a:cxnSpLocks/>
            </p:cNvCxnSpPr>
            <p:nvPr/>
          </p:nvCxnSpPr>
          <p:spPr>
            <a:xfrm>
              <a:off x="75594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BB8183F8-2D2C-46C8-AF28-EF76260535FB}"/>
                </a:ext>
              </a:extLst>
            </p:cNvPr>
            <p:cNvCxnSpPr>
              <a:cxnSpLocks/>
            </p:cNvCxnSpPr>
            <p:nvPr/>
          </p:nvCxnSpPr>
          <p:spPr>
            <a:xfrm>
              <a:off x="77118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E95C2FDB-46A3-4D04-B40D-1FF0EC819F67}"/>
                </a:ext>
              </a:extLst>
            </p:cNvPr>
            <p:cNvCxnSpPr>
              <a:cxnSpLocks/>
            </p:cNvCxnSpPr>
            <p:nvPr/>
          </p:nvCxnSpPr>
          <p:spPr>
            <a:xfrm>
              <a:off x="78642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B4A76A0B-9727-4C4B-9F87-54D2CC549764}"/>
                </a:ext>
              </a:extLst>
            </p:cNvPr>
            <p:cNvSpPr txBox="1"/>
            <p:nvPr/>
          </p:nvSpPr>
          <p:spPr>
            <a:xfrm>
              <a:off x="7550160" y="5942300"/>
              <a:ext cx="1720724" cy="400110"/>
            </a:xfrm>
            <a:prstGeom prst="rect">
              <a:avLst/>
            </a:prstGeom>
            <a:noFill/>
            <a:ln w="19050">
              <a:solidFill>
                <a:srgbClr val="C298E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dirty="0"/>
                <a:t>transposição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488D7825-3DD6-46D2-9646-B2CDAF988AC3}"/>
                </a:ext>
              </a:extLst>
            </p:cNvPr>
            <p:cNvGrpSpPr/>
            <p:nvPr/>
          </p:nvGrpSpPr>
          <p:grpSpPr>
            <a:xfrm>
              <a:off x="3882010" y="4715371"/>
              <a:ext cx="2626478" cy="1627039"/>
              <a:chOff x="4015337" y="4715371"/>
              <a:chExt cx="2626478" cy="1627039"/>
            </a:xfrm>
          </p:grpSpPr>
          <p:sp>
            <p:nvSpPr>
              <p:cNvPr id="71" name="Espaço Reservado para Conteúdo 2">
                <a:extLst>
                  <a:ext uri="{FF2B5EF4-FFF2-40B4-BE49-F238E27FC236}">
                    <a16:creationId xmlns:a16="http://schemas.microsoft.com/office/drawing/2014/main" id="{BDE73B76-B2AA-496E-9648-77C3F63D9A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5640" y="4715371"/>
                <a:ext cx="2626175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--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72" name="Espaço Reservado para Conteúdo 2">
                <a:extLst>
                  <a:ext uri="{FF2B5EF4-FFF2-40B4-BE49-F238E27FC236}">
                    <a16:creationId xmlns:a16="http://schemas.microsoft.com/office/drawing/2014/main" id="{B5DDF639-7F0D-46CC-B586-C886182AF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5337" y="5363829"/>
                <a:ext cx="262617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66285A16-2034-49AB-8FFA-4F42C0D43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57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to 73">
                <a:extLst>
                  <a:ext uri="{FF2B5EF4-FFF2-40B4-BE49-F238E27FC236}">
                    <a16:creationId xmlns:a16="http://schemas.microsoft.com/office/drawing/2014/main" id="{F793721C-EFAF-4F5D-8A9F-5809BEC2E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81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834931E4-8182-47B6-963D-4181DE74A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05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to 76">
                <a:extLst>
                  <a:ext uri="{FF2B5EF4-FFF2-40B4-BE49-F238E27FC236}">
                    <a16:creationId xmlns:a16="http://schemas.microsoft.com/office/drawing/2014/main" id="{A08C78D7-ADB1-4217-A5DA-F58A0E8C6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25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A0B702CE-D0BB-4112-98BA-0C08DDEC9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49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ECF38C52-90CB-40A4-9D59-9FADF65F2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7858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FDF73D6C-47EC-4D2C-B52C-E84C8FE59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0258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B37267B4-975A-49B2-BDB7-BEED6D62D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85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to 82">
                <a:extLst>
                  <a:ext uri="{FF2B5EF4-FFF2-40B4-BE49-F238E27FC236}">
                    <a16:creationId xmlns:a16="http://schemas.microsoft.com/office/drawing/2014/main" id="{2A41BA59-0B8E-427A-99D6-143326395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09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to 83">
                <a:extLst>
                  <a:ext uri="{FF2B5EF4-FFF2-40B4-BE49-F238E27FC236}">
                    <a16:creationId xmlns:a16="http://schemas.microsoft.com/office/drawing/2014/main" id="{B8611EC1-D421-4CF1-A4CE-C509392BD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33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E21150F7-542F-43BA-AA33-CED77F7C3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57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7FB11D84-D246-48FC-820D-CAC4E078D514}"/>
                  </a:ext>
                </a:extLst>
              </p:cNvPr>
              <p:cNvSpPr txBox="1"/>
              <p:nvPr/>
            </p:nvSpPr>
            <p:spPr>
              <a:xfrm>
                <a:off x="4468060" y="5942300"/>
                <a:ext cx="1720724" cy="400110"/>
              </a:xfrm>
              <a:prstGeom prst="rect">
                <a:avLst/>
              </a:prstGeom>
              <a:noFill/>
              <a:ln w="19050">
                <a:solidFill>
                  <a:srgbClr val="C298E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/>
                  <a:t>duplicação</a:t>
                </a:r>
              </a:p>
            </p:txBody>
          </p:sp>
          <p:cxnSp>
            <p:nvCxnSpPr>
              <p:cNvPr id="129" name="Conector reto 128">
                <a:extLst>
                  <a:ext uri="{FF2B5EF4-FFF2-40B4-BE49-F238E27FC236}">
                    <a16:creationId xmlns:a16="http://schemas.microsoft.com/office/drawing/2014/main" id="{D76E4444-0313-48BD-B5C4-B38A215C3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2658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reto 129">
                <a:extLst>
                  <a:ext uri="{FF2B5EF4-FFF2-40B4-BE49-F238E27FC236}">
                    <a16:creationId xmlns:a16="http://schemas.microsoft.com/office/drawing/2014/main" id="{ECD1AEEC-A4A2-4C98-BD21-B59FF0C662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058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>
                <a:extLst>
                  <a:ext uri="{FF2B5EF4-FFF2-40B4-BE49-F238E27FC236}">
                    <a16:creationId xmlns:a16="http://schemas.microsoft.com/office/drawing/2014/main" id="{97A6878B-7755-46FB-8E78-45F641D3B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53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ector reto 136">
                <a:extLst>
                  <a:ext uri="{FF2B5EF4-FFF2-40B4-BE49-F238E27FC236}">
                    <a16:creationId xmlns:a16="http://schemas.microsoft.com/office/drawing/2014/main" id="{A0427029-C6FB-4753-AD28-FC1C99087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9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Conector reto 143">
              <a:extLst>
                <a:ext uri="{FF2B5EF4-FFF2-40B4-BE49-F238E27FC236}">
                  <a16:creationId xmlns:a16="http://schemas.microsoft.com/office/drawing/2014/main" id="{0A0E5651-A2AD-42FE-B166-1ED601A2E324}"/>
                </a:ext>
              </a:extLst>
            </p:cNvPr>
            <p:cNvCxnSpPr>
              <a:cxnSpLocks/>
            </p:cNvCxnSpPr>
            <p:nvPr/>
          </p:nvCxnSpPr>
          <p:spPr>
            <a:xfrm>
              <a:off x="83214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9CA51F7-F3AE-404E-8E0D-A100F220E1C3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1735947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Substituições são mais toleradas que indels ou duplicações: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487B3A4-4B1A-4CDD-BE76-1D85149C7377}"/>
              </a:ext>
            </a:extLst>
          </p:cNvPr>
          <p:cNvGrpSpPr/>
          <p:nvPr/>
        </p:nvGrpSpPr>
        <p:grpSpPr>
          <a:xfrm>
            <a:off x="1637983" y="2967564"/>
            <a:ext cx="8930958" cy="3150650"/>
            <a:chOff x="1470343" y="3386664"/>
            <a:chExt cx="8930958" cy="3150650"/>
          </a:xfrm>
        </p:grpSpPr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CDD4F906-52C3-498E-B020-850882457B77}"/>
                </a:ext>
              </a:extLst>
            </p:cNvPr>
            <p:cNvGrpSpPr/>
            <p:nvPr/>
          </p:nvGrpSpPr>
          <p:grpSpPr>
            <a:xfrm>
              <a:off x="1470343" y="3386664"/>
              <a:ext cx="8641398" cy="1072824"/>
              <a:chOff x="872595" y="3369713"/>
              <a:chExt cx="8641398" cy="1072824"/>
            </a:xfrm>
          </p:grpSpPr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2534322-D43E-41B0-BAA5-E74D10630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3511" y="3384385"/>
                <a:ext cx="7240482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D852679-CE98-453A-A7FF-CC370E95B2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6848" y="4032843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8F9CCE79-FD66-43D9-A555-E3E0BF6B2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72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9F406F22-6FCF-4030-899F-8414E6D2E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96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A8CC17A0-E858-41BF-82F3-0F7D3D8CC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20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E8CDCA4-BBAD-4F4C-BFD2-23CCB311E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44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59E982FE-7925-442B-AA44-26FB397BE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92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B6AB8E72-A514-450C-94A7-61CBCDB2F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6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60C91FB1-F886-49EC-BF78-D325D1686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0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E03C069B-FAC6-4D9C-AA46-D6DE79810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64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77BE7B94-F5D2-4562-B84D-61FB8D46ADC0}"/>
                  </a:ext>
                </a:extLst>
              </p:cNvPr>
              <p:cNvSpPr txBox="1"/>
              <p:nvPr/>
            </p:nvSpPr>
            <p:spPr>
              <a:xfrm>
                <a:off x="872595" y="3369713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referência</a:t>
                </a:r>
              </a:p>
            </p:txBody>
          </p:sp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AB4B39BA-F1E3-4121-BC86-DA9768E61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369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0CC9E3D9-DBAA-49C7-8906-C44C3C85B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1769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>
                <a:extLst>
                  <a:ext uri="{FF2B5EF4-FFF2-40B4-BE49-F238E27FC236}">
                    <a16:creationId xmlns:a16="http://schemas.microsoft.com/office/drawing/2014/main" id="{F3910239-007B-40AE-A3AB-C77BEA3D8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4169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>
                <a:extLst>
                  <a:ext uri="{FF2B5EF4-FFF2-40B4-BE49-F238E27FC236}">
                    <a16:creationId xmlns:a16="http://schemas.microsoft.com/office/drawing/2014/main" id="{75E58622-2026-41F6-994A-2D50D102A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00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to 103">
                <a:extLst>
                  <a:ext uri="{FF2B5EF4-FFF2-40B4-BE49-F238E27FC236}">
                    <a16:creationId xmlns:a16="http://schemas.microsoft.com/office/drawing/2014/main" id="{D85B9D46-6781-4661-90B7-49366A0A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24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to 104">
                <a:extLst>
                  <a:ext uri="{FF2B5EF4-FFF2-40B4-BE49-F238E27FC236}">
                    <a16:creationId xmlns:a16="http://schemas.microsoft.com/office/drawing/2014/main" id="{2239B8FB-8759-4F29-B452-81B0D616A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48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ector reto 105">
                <a:extLst>
                  <a:ext uri="{FF2B5EF4-FFF2-40B4-BE49-F238E27FC236}">
                    <a16:creationId xmlns:a16="http://schemas.microsoft.com/office/drawing/2014/main" id="{1D1FFFE1-7677-4931-A00E-92E039EBA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72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4515C858-4E21-4131-AA4E-836D974C5156}"/>
                </a:ext>
              </a:extLst>
            </p:cNvPr>
            <p:cNvGrpSpPr/>
            <p:nvPr/>
          </p:nvGrpSpPr>
          <p:grpSpPr>
            <a:xfrm>
              <a:off x="1476375" y="5464490"/>
              <a:ext cx="8924926" cy="1072824"/>
              <a:chOff x="878627" y="4736335"/>
              <a:chExt cx="8924926" cy="1072824"/>
            </a:xfrm>
          </p:grpSpPr>
          <p:sp>
            <p:nvSpPr>
              <p:cNvPr id="109" name="Espaço Reservado para Conteúdo 2">
                <a:extLst>
                  <a:ext uri="{FF2B5EF4-FFF2-40B4-BE49-F238E27FC236}">
                    <a16:creationId xmlns:a16="http://schemas.microsoft.com/office/drawing/2014/main" id="{3E9A6A27-EBEF-470A-A32A-942E7A04E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543" y="4751007"/>
                <a:ext cx="752401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--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0" name="Espaço Reservado para Conteúdo 2">
                <a:extLst>
                  <a:ext uri="{FF2B5EF4-FFF2-40B4-BE49-F238E27FC236}">
                    <a16:creationId xmlns:a16="http://schemas.microsoft.com/office/drawing/2014/main" id="{41271DA4-10F6-4916-991D-B4FF6BDA62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2880" y="5399465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1" name="Conector reto 110">
                <a:extLst>
                  <a:ext uri="{FF2B5EF4-FFF2-40B4-BE49-F238E27FC236}">
                    <a16:creationId xmlns:a16="http://schemas.microsoft.com/office/drawing/2014/main" id="{19127108-0809-4306-84D5-A48E72C9F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3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ector reto 111">
                <a:extLst>
                  <a:ext uri="{FF2B5EF4-FFF2-40B4-BE49-F238E27FC236}">
                    <a16:creationId xmlns:a16="http://schemas.microsoft.com/office/drawing/2014/main" id="{8E2F6028-BEF9-4FBC-AB5A-F963BD307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57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reto 112">
                <a:extLst>
                  <a:ext uri="{FF2B5EF4-FFF2-40B4-BE49-F238E27FC236}">
                    <a16:creationId xmlns:a16="http://schemas.microsoft.com/office/drawing/2014/main" id="{250D116D-C1C7-43C1-B78A-CA8A11391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81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to 113">
                <a:extLst>
                  <a:ext uri="{FF2B5EF4-FFF2-40B4-BE49-F238E27FC236}">
                    <a16:creationId xmlns:a16="http://schemas.microsoft.com/office/drawing/2014/main" id="{0DDDD806-D548-4C37-BB6D-473821FCF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05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to 114">
                <a:extLst>
                  <a:ext uri="{FF2B5EF4-FFF2-40B4-BE49-F238E27FC236}">
                    <a16:creationId xmlns:a16="http://schemas.microsoft.com/office/drawing/2014/main" id="{BF58A606-D74D-4E75-9FC5-F9970EC72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53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>
                <a:extLst>
                  <a:ext uri="{FF2B5EF4-FFF2-40B4-BE49-F238E27FC236}">
                    <a16:creationId xmlns:a16="http://schemas.microsoft.com/office/drawing/2014/main" id="{FE951D40-2B62-49E3-8DB4-D3D5F0C936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7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to 116">
                <a:extLst>
                  <a:ext uri="{FF2B5EF4-FFF2-40B4-BE49-F238E27FC236}">
                    <a16:creationId xmlns:a16="http://schemas.microsoft.com/office/drawing/2014/main" id="{C85AE674-5704-4915-930E-ACF56AF30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01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>
                <a:extLst>
                  <a:ext uri="{FF2B5EF4-FFF2-40B4-BE49-F238E27FC236}">
                    <a16:creationId xmlns:a16="http://schemas.microsoft.com/office/drawing/2014/main" id="{2923007C-42B9-4503-90AA-179EF9A8DE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25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F2631F5B-1A89-4847-8078-393C1E2AC47F}"/>
                  </a:ext>
                </a:extLst>
              </p:cNvPr>
              <p:cNvSpPr txBox="1"/>
              <p:nvPr/>
            </p:nvSpPr>
            <p:spPr>
              <a:xfrm>
                <a:off x="878627" y="4736335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referência</a:t>
                </a:r>
              </a:p>
            </p:txBody>
          </p:sp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78E94C08-8B3C-4BF0-916F-C8F645E9B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01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>
                <a:extLst>
                  <a:ext uri="{FF2B5EF4-FFF2-40B4-BE49-F238E27FC236}">
                    <a16:creationId xmlns:a16="http://schemas.microsoft.com/office/drawing/2014/main" id="{F9D35712-F5B2-40D1-B811-4EE804442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7801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>
                <a:extLst>
                  <a:ext uri="{FF2B5EF4-FFF2-40B4-BE49-F238E27FC236}">
                    <a16:creationId xmlns:a16="http://schemas.microsoft.com/office/drawing/2014/main" id="{78A05014-8890-4C08-AF6D-A0DA8918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61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>
                <a:extLst>
                  <a:ext uri="{FF2B5EF4-FFF2-40B4-BE49-F238E27FC236}">
                    <a16:creationId xmlns:a16="http://schemas.microsoft.com/office/drawing/2014/main" id="{4DC6A846-2946-4670-BEDD-9A3906E53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85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 reto 125">
                <a:extLst>
                  <a:ext uri="{FF2B5EF4-FFF2-40B4-BE49-F238E27FC236}">
                    <a16:creationId xmlns:a16="http://schemas.microsoft.com/office/drawing/2014/main" id="{9C04D64B-9C15-45E1-8979-E42B65D2C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09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 reto 126">
                <a:extLst>
                  <a:ext uri="{FF2B5EF4-FFF2-40B4-BE49-F238E27FC236}">
                    <a16:creationId xmlns:a16="http://schemas.microsoft.com/office/drawing/2014/main" id="{08826A08-871A-4FBA-9343-8E02786F1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3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>
                <a:extLst>
                  <a:ext uri="{FF2B5EF4-FFF2-40B4-BE49-F238E27FC236}">
                    <a16:creationId xmlns:a16="http://schemas.microsoft.com/office/drawing/2014/main" id="{B33DCA1C-2264-4814-8CD3-950CAD7F3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5951" y="515646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A11A507-D678-41A2-9AC7-1C0AE20B41C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8D0D03FB-B070-4445-9161-91F020FA3D60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333307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Devido à repetições, podem haver diversas possibilidade de alinhamento.</a:t>
            </a:r>
          </a:p>
          <a:p>
            <a:pPr algn="l"/>
            <a:r>
              <a:rPr lang="pt-BR" b="1" i="1" dirty="0"/>
              <a:t>Como o programa escolhe o correto?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D44A30C-15B1-4AED-B230-02E57C84673B}"/>
              </a:ext>
            </a:extLst>
          </p:cNvPr>
          <p:cNvGrpSpPr/>
          <p:nvPr/>
        </p:nvGrpSpPr>
        <p:grpSpPr>
          <a:xfrm>
            <a:off x="2750661" y="2973705"/>
            <a:ext cx="6690678" cy="3150650"/>
            <a:chOff x="1470343" y="3386664"/>
            <a:chExt cx="6690678" cy="315065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512DE3F8-2B0A-4605-AB52-6F81093BF976}"/>
                </a:ext>
              </a:extLst>
            </p:cNvPr>
            <p:cNvGrpSpPr/>
            <p:nvPr/>
          </p:nvGrpSpPr>
          <p:grpSpPr>
            <a:xfrm>
              <a:off x="1470343" y="3386664"/>
              <a:ext cx="6623800" cy="1072824"/>
              <a:chOff x="1470343" y="3386664"/>
              <a:chExt cx="6623800" cy="1072824"/>
            </a:xfrm>
          </p:grpSpPr>
          <p:sp>
            <p:nvSpPr>
              <p:cNvPr id="45" name="Espaço Reservado para Conteúdo 2">
                <a:extLst>
                  <a:ext uri="{FF2B5EF4-FFF2-40B4-BE49-F238E27FC236}">
                    <a16:creationId xmlns:a16="http://schemas.microsoft.com/office/drawing/2014/main" id="{356FD40D-92CE-4508-969F-A840AA8DC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259" y="3401336"/>
                <a:ext cx="5222884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Espaço Reservado para Conteúdo 2">
                <a:extLst>
                  <a:ext uri="{FF2B5EF4-FFF2-40B4-BE49-F238E27FC236}">
                    <a16:creationId xmlns:a16="http://schemas.microsoft.com/office/drawing/2014/main" id="{7D7A9181-286F-4F77-9E8A-019D808B6D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4613" y="4049794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8E08A007-3165-477A-A131-EDE976321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AFE11E3E-60B0-4077-812B-E5C522069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D8C38609-6333-4043-B4AD-9981F07D7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2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26B9F759-46DA-4CE8-AB57-F9C7A78CD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7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C44FFA65-A6E9-4D24-8CD0-A9DD54979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94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0092DC25-E6C1-4BC8-A9EA-0DB9C9C31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15E019A4-AA8A-4A43-8F28-AD5F6A65E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6E709D9-9E46-4ACD-AC4D-DDF86FB488C9}"/>
                  </a:ext>
                </a:extLst>
              </p:cNvPr>
              <p:cNvSpPr txBox="1"/>
              <p:nvPr/>
            </p:nvSpPr>
            <p:spPr>
              <a:xfrm>
                <a:off x="1470343" y="3386664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ref:1050</a:t>
                </a:r>
              </a:p>
            </p:txBody>
          </p: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4A85BB4D-0B19-44F5-9615-C3388B17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1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B975651A-1559-4C1F-BFDC-6F684906D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5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051BDADD-C956-4C9B-B547-F531CC994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19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D706779F-9FB0-4FC9-8D2C-78ED7DEC6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to 60">
                <a:extLst>
                  <a:ext uri="{FF2B5EF4-FFF2-40B4-BE49-F238E27FC236}">
                    <a16:creationId xmlns:a16="http://schemas.microsoft.com/office/drawing/2014/main" id="{D8953478-047A-428F-A703-6E3110E79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0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23EAE4CA-72E8-4DFF-BD79-96EDDED07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8BA0E47F-4FB1-4890-BD4D-3FD6CFD47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4235709F-5B33-478C-91AE-2EB24F58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4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6902CC2-98E6-4EEF-8F0E-8D074A983EEF}"/>
                </a:ext>
              </a:extLst>
            </p:cNvPr>
            <p:cNvGrpSpPr/>
            <p:nvPr/>
          </p:nvGrpSpPr>
          <p:grpSpPr>
            <a:xfrm>
              <a:off x="1476375" y="5464490"/>
              <a:ext cx="6684646" cy="1072824"/>
              <a:chOff x="1476375" y="5464490"/>
              <a:chExt cx="6684646" cy="1072824"/>
            </a:xfrm>
          </p:grpSpPr>
          <p:sp>
            <p:nvSpPr>
              <p:cNvPr id="65" name="Espaço Reservado para Conteúdo 2">
                <a:extLst>
                  <a:ext uri="{FF2B5EF4-FFF2-40B4-BE49-F238E27FC236}">
                    <a16:creationId xmlns:a16="http://schemas.microsoft.com/office/drawing/2014/main" id="{D82B5397-C247-4604-BC08-0E8543A2CB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291" y="5479162"/>
                <a:ext cx="528373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Espaço Reservado para Conteúdo 2">
                <a:extLst>
                  <a:ext uri="{FF2B5EF4-FFF2-40B4-BE49-F238E27FC236}">
                    <a16:creationId xmlns:a16="http://schemas.microsoft.com/office/drawing/2014/main" id="{FA6E5FA8-E5BE-4FA8-BBAD-CC3F16E036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5415" y="6127620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7" name="Conector reto 66">
                <a:extLst>
                  <a:ext uri="{FF2B5EF4-FFF2-40B4-BE49-F238E27FC236}">
                    <a16:creationId xmlns:a16="http://schemas.microsoft.com/office/drawing/2014/main" id="{8637C009-D764-4519-8F6A-1E934025A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67">
                <a:extLst>
                  <a:ext uri="{FF2B5EF4-FFF2-40B4-BE49-F238E27FC236}">
                    <a16:creationId xmlns:a16="http://schemas.microsoft.com/office/drawing/2014/main" id="{16AA969C-B8FD-4F36-950F-087FB2749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8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68">
                <a:extLst>
                  <a:ext uri="{FF2B5EF4-FFF2-40B4-BE49-F238E27FC236}">
                    <a16:creationId xmlns:a16="http://schemas.microsoft.com/office/drawing/2014/main" id="{8518ADC0-8A17-4300-99C0-636B3A52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to 69">
                <a:extLst>
                  <a:ext uri="{FF2B5EF4-FFF2-40B4-BE49-F238E27FC236}">
                    <a16:creationId xmlns:a16="http://schemas.microsoft.com/office/drawing/2014/main" id="{76D4E136-4B65-435F-8FED-C95D0CCBC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>
                <a:extLst>
                  <a:ext uri="{FF2B5EF4-FFF2-40B4-BE49-F238E27FC236}">
                    <a16:creationId xmlns:a16="http://schemas.microsoft.com/office/drawing/2014/main" id="{D7637030-F092-46FA-BAAA-69023DDA7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2FFBECE2-9486-41B2-937C-85A26BC4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0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1B2384FA-6EF7-422B-AA98-E4AF293BE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831EA299-EA7A-4D81-B70D-FBD9D91AC7FC}"/>
                  </a:ext>
                </a:extLst>
              </p:cNvPr>
              <p:cNvSpPr txBox="1"/>
              <p:nvPr/>
            </p:nvSpPr>
            <p:spPr>
              <a:xfrm>
                <a:off x="1476375" y="5464490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ref:3672</a:t>
                </a:r>
              </a:p>
            </p:txBody>
          </p:sp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955A3911-290C-4DC7-A047-A3472CE7E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6C097E8B-CBD6-43D7-9807-94C758C0B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8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EB215E0E-BB4B-4250-9D19-90D378D3B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AD22F9E5-6807-4459-82EB-7BFB6C8E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4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C0C77609-6018-4B3D-A7F4-9D60718FF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DFDA07A8-669A-4665-A870-160DE0B7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461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8BE4925E-5247-4A87-B44B-AD3EE1309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6D68D8C6-E22F-469C-A64C-BCA32125E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7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3312A7F-DA3F-4246-8E45-43299C52C7A0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3C7D4F33-6AFD-497F-BF0B-0266022DACC6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31146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spaço Reservado para Conteúdo 2">
            <a:extLst>
              <a:ext uri="{FF2B5EF4-FFF2-40B4-BE49-F238E27FC236}">
                <a16:creationId xmlns:a16="http://schemas.microsoft.com/office/drawing/2014/main" id="{891B6F11-650D-4D93-BBEF-487EB4F92179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Devido à repetições, podem haver diversas possibilidade de alinhamento.</a:t>
            </a:r>
          </a:p>
          <a:p>
            <a:pPr algn="l"/>
            <a:r>
              <a:rPr lang="pt-BR" b="1" i="1" dirty="0"/>
              <a:t>Como o programa escolhe o correto?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D44A30C-15B1-4AED-B230-02E57C84673B}"/>
              </a:ext>
            </a:extLst>
          </p:cNvPr>
          <p:cNvGrpSpPr/>
          <p:nvPr/>
        </p:nvGrpSpPr>
        <p:grpSpPr>
          <a:xfrm>
            <a:off x="2750661" y="2973705"/>
            <a:ext cx="6690678" cy="3150650"/>
            <a:chOff x="1470343" y="3386664"/>
            <a:chExt cx="6690678" cy="315065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512DE3F8-2B0A-4605-AB52-6F81093BF976}"/>
                </a:ext>
              </a:extLst>
            </p:cNvPr>
            <p:cNvGrpSpPr/>
            <p:nvPr/>
          </p:nvGrpSpPr>
          <p:grpSpPr>
            <a:xfrm>
              <a:off x="1470343" y="3386664"/>
              <a:ext cx="6623800" cy="1072824"/>
              <a:chOff x="1470343" y="3386664"/>
              <a:chExt cx="6623800" cy="1072824"/>
            </a:xfrm>
          </p:grpSpPr>
          <p:sp>
            <p:nvSpPr>
              <p:cNvPr id="45" name="Espaço Reservado para Conteúdo 2">
                <a:extLst>
                  <a:ext uri="{FF2B5EF4-FFF2-40B4-BE49-F238E27FC236}">
                    <a16:creationId xmlns:a16="http://schemas.microsoft.com/office/drawing/2014/main" id="{356FD40D-92CE-4508-969F-A840AA8DC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259" y="3401336"/>
                <a:ext cx="5222884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Espaço Reservado para Conteúdo 2">
                <a:extLst>
                  <a:ext uri="{FF2B5EF4-FFF2-40B4-BE49-F238E27FC236}">
                    <a16:creationId xmlns:a16="http://schemas.microsoft.com/office/drawing/2014/main" id="{7D7A9181-286F-4F77-9E8A-019D808B6D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4613" y="4049794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8E08A007-3165-477A-A131-EDE976321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AFE11E3E-60B0-4077-812B-E5C522069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D8C38609-6333-4043-B4AD-9981F07D7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2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26B9F759-46DA-4CE8-AB57-F9C7A78CD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7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C44FFA65-A6E9-4D24-8CD0-A9DD54979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94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0092DC25-E6C1-4BC8-A9EA-0DB9C9C31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15E019A4-AA8A-4A43-8F28-AD5F6A65E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6E709D9-9E46-4ACD-AC4D-DDF86FB488C9}"/>
                  </a:ext>
                </a:extLst>
              </p:cNvPr>
              <p:cNvSpPr txBox="1"/>
              <p:nvPr/>
            </p:nvSpPr>
            <p:spPr>
              <a:xfrm>
                <a:off x="1470343" y="3386664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ref:1050</a:t>
                </a:r>
              </a:p>
            </p:txBody>
          </p: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4A85BB4D-0B19-44F5-9615-C3388B17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1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B975651A-1559-4C1F-BFDC-6F684906D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5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051BDADD-C956-4C9B-B547-F531CC994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19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D706779F-9FB0-4FC9-8D2C-78ED7DEC6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to 60">
                <a:extLst>
                  <a:ext uri="{FF2B5EF4-FFF2-40B4-BE49-F238E27FC236}">
                    <a16:creationId xmlns:a16="http://schemas.microsoft.com/office/drawing/2014/main" id="{D8953478-047A-428F-A703-6E3110E79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0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23EAE4CA-72E8-4DFF-BD79-96EDDED07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8BA0E47F-4FB1-4890-BD4D-3FD6CFD47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4235709F-5B33-478C-91AE-2EB24F58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4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6902CC2-98E6-4EEF-8F0E-8D074A983EEF}"/>
                </a:ext>
              </a:extLst>
            </p:cNvPr>
            <p:cNvGrpSpPr/>
            <p:nvPr/>
          </p:nvGrpSpPr>
          <p:grpSpPr>
            <a:xfrm>
              <a:off x="1476375" y="5464490"/>
              <a:ext cx="6684646" cy="1072824"/>
              <a:chOff x="1476375" y="5464490"/>
              <a:chExt cx="6684646" cy="1072824"/>
            </a:xfrm>
          </p:grpSpPr>
          <p:sp>
            <p:nvSpPr>
              <p:cNvPr id="65" name="Espaço Reservado para Conteúdo 2">
                <a:extLst>
                  <a:ext uri="{FF2B5EF4-FFF2-40B4-BE49-F238E27FC236}">
                    <a16:creationId xmlns:a16="http://schemas.microsoft.com/office/drawing/2014/main" id="{D82B5397-C247-4604-BC08-0E8543A2CB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291" y="5479162"/>
                <a:ext cx="528373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Espaço Reservado para Conteúdo 2">
                <a:extLst>
                  <a:ext uri="{FF2B5EF4-FFF2-40B4-BE49-F238E27FC236}">
                    <a16:creationId xmlns:a16="http://schemas.microsoft.com/office/drawing/2014/main" id="{FA6E5FA8-E5BE-4FA8-BBAD-CC3F16E036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5415" y="6127620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7" name="Conector reto 66">
                <a:extLst>
                  <a:ext uri="{FF2B5EF4-FFF2-40B4-BE49-F238E27FC236}">
                    <a16:creationId xmlns:a16="http://schemas.microsoft.com/office/drawing/2014/main" id="{8637C009-D764-4519-8F6A-1E934025A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67">
                <a:extLst>
                  <a:ext uri="{FF2B5EF4-FFF2-40B4-BE49-F238E27FC236}">
                    <a16:creationId xmlns:a16="http://schemas.microsoft.com/office/drawing/2014/main" id="{16AA969C-B8FD-4F36-950F-087FB2749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8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68">
                <a:extLst>
                  <a:ext uri="{FF2B5EF4-FFF2-40B4-BE49-F238E27FC236}">
                    <a16:creationId xmlns:a16="http://schemas.microsoft.com/office/drawing/2014/main" id="{8518ADC0-8A17-4300-99C0-636B3A52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to 69">
                <a:extLst>
                  <a:ext uri="{FF2B5EF4-FFF2-40B4-BE49-F238E27FC236}">
                    <a16:creationId xmlns:a16="http://schemas.microsoft.com/office/drawing/2014/main" id="{76D4E136-4B65-435F-8FED-C95D0CCBC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>
                <a:extLst>
                  <a:ext uri="{FF2B5EF4-FFF2-40B4-BE49-F238E27FC236}">
                    <a16:creationId xmlns:a16="http://schemas.microsoft.com/office/drawing/2014/main" id="{D7637030-F092-46FA-BAAA-69023DDA7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2FFBECE2-9486-41B2-937C-85A26BC4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0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1B2384FA-6EF7-422B-AA98-E4AF293BE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831EA299-EA7A-4D81-B70D-FBD9D91AC7FC}"/>
                  </a:ext>
                </a:extLst>
              </p:cNvPr>
              <p:cNvSpPr txBox="1"/>
              <p:nvPr/>
            </p:nvSpPr>
            <p:spPr>
              <a:xfrm>
                <a:off x="1476375" y="5464490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ref:3672</a:t>
                </a:r>
              </a:p>
            </p:txBody>
          </p:sp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955A3911-290C-4DC7-A047-A3472CE7E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6C097E8B-CBD6-43D7-9807-94C758C0B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8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EB215E0E-BB4B-4250-9D19-90D378D3B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AD22F9E5-6807-4459-82EB-7BFB6C8E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4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C0C77609-6018-4B3D-A7F4-9D60718FF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DFDA07A8-669A-4665-A870-160DE0B7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461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8BE4925E-5247-4A87-B44B-AD3EE1309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6D68D8C6-E22F-469C-A64C-BCA32125E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7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B521310-E637-4E1A-86DD-FE28C87E9F5C}"/>
              </a:ext>
            </a:extLst>
          </p:cNvPr>
          <p:cNvSpPr txBox="1"/>
          <p:nvPr/>
        </p:nvSpPr>
        <p:spPr>
          <a:xfrm>
            <a:off x="7978141" y="3525800"/>
            <a:ext cx="1720724" cy="400110"/>
          </a:xfrm>
          <a:prstGeom prst="rect">
            <a:avLst/>
          </a:prstGeom>
          <a:noFill/>
          <a:ln w="19050">
            <a:solidFill>
              <a:srgbClr val="C298E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mismatches: 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17757A52-AEA4-4EDD-8915-7BDD0CABA3F4}"/>
              </a:ext>
            </a:extLst>
          </p:cNvPr>
          <p:cNvSpPr txBox="1"/>
          <p:nvPr/>
        </p:nvSpPr>
        <p:spPr>
          <a:xfrm>
            <a:off x="7978141" y="5581307"/>
            <a:ext cx="1720724" cy="400110"/>
          </a:xfrm>
          <a:prstGeom prst="rect">
            <a:avLst/>
          </a:prstGeom>
          <a:noFill/>
          <a:ln w="19050">
            <a:solidFill>
              <a:srgbClr val="C298E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mismatches: 2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798F5814-4F57-4C17-B342-463E03156840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76" name="Título 1">
            <a:extLst>
              <a:ext uri="{FF2B5EF4-FFF2-40B4-BE49-F238E27FC236}">
                <a16:creationId xmlns:a16="http://schemas.microsoft.com/office/drawing/2014/main" id="{99CFB0B8-E823-4BD4-AEEB-D2FC48DD26C7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49304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Devido à repetições, podem haver diversas possibilidade de alinhamento.</a:t>
            </a:r>
          </a:p>
          <a:p>
            <a:pPr algn="l"/>
            <a:r>
              <a:rPr lang="pt-BR" b="1" i="1" dirty="0"/>
              <a:t>Como o programa escolhe o correto?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D44A30C-15B1-4AED-B230-02E57C84673B}"/>
              </a:ext>
            </a:extLst>
          </p:cNvPr>
          <p:cNvGrpSpPr/>
          <p:nvPr/>
        </p:nvGrpSpPr>
        <p:grpSpPr>
          <a:xfrm>
            <a:off x="2750661" y="2973705"/>
            <a:ext cx="6690678" cy="3150650"/>
            <a:chOff x="1470343" y="3386664"/>
            <a:chExt cx="6690678" cy="315065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512DE3F8-2B0A-4605-AB52-6F81093BF976}"/>
                </a:ext>
              </a:extLst>
            </p:cNvPr>
            <p:cNvGrpSpPr/>
            <p:nvPr/>
          </p:nvGrpSpPr>
          <p:grpSpPr>
            <a:xfrm>
              <a:off x="1470343" y="3386664"/>
              <a:ext cx="6623800" cy="1072824"/>
              <a:chOff x="1470343" y="3386664"/>
              <a:chExt cx="6623800" cy="1072824"/>
            </a:xfrm>
          </p:grpSpPr>
          <p:sp>
            <p:nvSpPr>
              <p:cNvPr id="45" name="Espaço Reservado para Conteúdo 2">
                <a:extLst>
                  <a:ext uri="{FF2B5EF4-FFF2-40B4-BE49-F238E27FC236}">
                    <a16:creationId xmlns:a16="http://schemas.microsoft.com/office/drawing/2014/main" id="{356FD40D-92CE-4508-969F-A840AA8DC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259" y="3401336"/>
                <a:ext cx="5222884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Espaço Reservado para Conteúdo 2">
                <a:extLst>
                  <a:ext uri="{FF2B5EF4-FFF2-40B4-BE49-F238E27FC236}">
                    <a16:creationId xmlns:a16="http://schemas.microsoft.com/office/drawing/2014/main" id="{7D7A9181-286F-4F77-9E8A-019D808B6D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4613" y="4049794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8E08A007-3165-477A-A131-EDE976321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AFE11E3E-60B0-4077-812B-E5C522069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D8C38609-6333-4043-B4AD-9981F07D7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2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26B9F759-46DA-4CE8-AB57-F9C7A78CD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7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C44FFA65-A6E9-4D24-8CD0-A9DD54979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94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0092DC25-E6C1-4BC8-A9EA-0DB9C9C31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15E019A4-AA8A-4A43-8F28-AD5F6A65E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6E709D9-9E46-4ACD-AC4D-DDF86FB488C9}"/>
                  </a:ext>
                </a:extLst>
              </p:cNvPr>
              <p:cNvSpPr txBox="1"/>
              <p:nvPr/>
            </p:nvSpPr>
            <p:spPr>
              <a:xfrm>
                <a:off x="1470343" y="3386664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ref:1050</a:t>
                </a:r>
              </a:p>
            </p:txBody>
          </p: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4A85BB4D-0B19-44F5-9615-C3388B17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1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B975651A-1559-4C1F-BFDC-6F684906D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5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051BDADD-C956-4C9B-B547-F531CC994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19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D706779F-9FB0-4FC9-8D2C-78ED7DEC6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to 60">
                <a:extLst>
                  <a:ext uri="{FF2B5EF4-FFF2-40B4-BE49-F238E27FC236}">
                    <a16:creationId xmlns:a16="http://schemas.microsoft.com/office/drawing/2014/main" id="{D8953478-047A-428F-A703-6E3110E79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0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23EAE4CA-72E8-4DFF-BD79-96EDDED07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8BA0E47F-4FB1-4890-BD4D-3FD6CFD47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4235709F-5B33-478C-91AE-2EB24F58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4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6902CC2-98E6-4EEF-8F0E-8D074A983EEF}"/>
                </a:ext>
              </a:extLst>
            </p:cNvPr>
            <p:cNvGrpSpPr/>
            <p:nvPr/>
          </p:nvGrpSpPr>
          <p:grpSpPr>
            <a:xfrm>
              <a:off x="1476375" y="5464490"/>
              <a:ext cx="6684646" cy="1072824"/>
              <a:chOff x="1476375" y="5464490"/>
              <a:chExt cx="6684646" cy="1072824"/>
            </a:xfrm>
          </p:grpSpPr>
          <p:sp>
            <p:nvSpPr>
              <p:cNvPr id="65" name="Espaço Reservado para Conteúdo 2">
                <a:extLst>
                  <a:ext uri="{FF2B5EF4-FFF2-40B4-BE49-F238E27FC236}">
                    <a16:creationId xmlns:a16="http://schemas.microsoft.com/office/drawing/2014/main" id="{D82B5397-C247-4604-BC08-0E8543A2CB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291" y="5479162"/>
                <a:ext cx="528373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Espaço Reservado para Conteúdo 2">
                <a:extLst>
                  <a:ext uri="{FF2B5EF4-FFF2-40B4-BE49-F238E27FC236}">
                    <a16:creationId xmlns:a16="http://schemas.microsoft.com/office/drawing/2014/main" id="{FA6E5FA8-E5BE-4FA8-BBAD-CC3F16E036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5415" y="6127620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7" name="Conector reto 66">
                <a:extLst>
                  <a:ext uri="{FF2B5EF4-FFF2-40B4-BE49-F238E27FC236}">
                    <a16:creationId xmlns:a16="http://schemas.microsoft.com/office/drawing/2014/main" id="{8637C009-D764-4519-8F6A-1E934025A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67">
                <a:extLst>
                  <a:ext uri="{FF2B5EF4-FFF2-40B4-BE49-F238E27FC236}">
                    <a16:creationId xmlns:a16="http://schemas.microsoft.com/office/drawing/2014/main" id="{16AA969C-B8FD-4F36-950F-087FB2749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8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68">
                <a:extLst>
                  <a:ext uri="{FF2B5EF4-FFF2-40B4-BE49-F238E27FC236}">
                    <a16:creationId xmlns:a16="http://schemas.microsoft.com/office/drawing/2014/main" id="{8518ADC0-8A17-4300-99C0-636B3A52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to 69">
                <a:extLst>
                  <a:ext uri="{FF2B5EF4-FFF2-40B4-BE49-F238E27FC236}">
                    <a16:creationId xmlns:a16="http://schemas.microsoft.com/office/drawing/2014/main" id="{76D4E136-4B65-435F-8FED-C95D0CCBC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>
                <a:extLst>
                  <a:ext uri="{FF2B5EF4-FFF2-40B4-BE49-F238E27FC236}">
                    <a16:creationId xmlns:a16="http://schemas.microsoft.com/office/drawing/2014/main" id="{D7637030-F092-46FA-BAAA-69023DDA7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2FFBECE2-9486-41B2-937C-85A26BC4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0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1B2384FA-6EF7-422B-AA98-E4AF293BE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831EA299-EA7A-4D81-B70D-FBD9D91AC7FC}"/>
                  </a:ext>
                </a:extLst>
              </p:cNvPr>
              <p:cNvSpPr txBox="1"/>
              <p:nvPr/>
            </p:nvSpPr>
            <p:spPr>
              <a:xfrm>
                <a:off x="1476375" y="5464490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ref:3672</a:t>
                </a:r>
              </a:p>
            </p:txBody>
          </p:sp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955A3911-290C-4DC7-A047-A3472CE7E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6C097E8B-CBD6-43D7-9807-94C758C0B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8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EB215E0E-BB4B-4250-9D19-90D378D3B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AD22F9E5-6807-4459-82EB-7BFB6C8E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4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C0C77609-6018-4B3D-A7F4-9D60718FF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DFDA07A8-669A-4665-A870-160DE0B7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461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8BE4925E-5247-4A87-B44B-AD3EE1309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6D68D8C6-E22F-469C-A64C-BCA32125E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7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B521310-E637-4E1A-86DD-FE28C87E9F5C}"/>
              </a:ext>
            </a:extLst>
          </p:cNvPr>
          <p:cNvSpPr txBox="1"/>
          <p:nvPr/>
        </p:nvSpPr>
        <p:spPr>
          <a:xfrm>
            <a:off x="7978141" y="3525800"/>
            <a:ext cx="1720724" cy="400110"/>
          </a:xfrm>
          <a:prstGeom prst="rect">
            <a:avLst/>
          </a:prstGeom>
          <a:noFill/>
          <a:ln w="19050">
            <a:solidFill>
              <a:srgbClr val="C298E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MQ=10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17757A52-AEA4-4EDD-8915-7BDD0CABA3F4}"/>
              </a:ext>
            </a:extLst>
          </p:cNvPr>
          <p:cNvSpPr txBox="1"/>
          <p:nvPr/>
        </p:nvSpPr>
        <p:spPr>
          <a:xfrm>
            <a:off x="7978141" y="5581307"/>
            <a:ext cx="1720724" cy="400110"/>
          </a:xfrm>
          <a:prstGeom prst="rect">
            <a:avLst/>
          </a:prstGeom>
          <a:noFill/>
          <a:ln w="19050">
            <a:solidFill>
              <a:srgbClr val="C298E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MQ=1</a:t>
            </a:r>
          </a:p>
        </p:txBody>
      </p:sp>
      <p:sp>
        <p:nvSpPr>
          <p:cNvPr id="74" name="Seta: para a Direita 73">
            <a:extLst>
              <a:ext uri="{FF2B5EF4-FFF2-40B4-BE49-F238E27FC236}">
                <a16:creationId xmlns:a16="http://schemas.microsoft.com/office/drawing/2014/main" id="{C3F9C593-22BE-43C5-95D5-97AA8ED600BD}"/>
              </a:ext>
            </a:extLst>
          </p:cNvPr>
          <p:cNvSpPr/>
          <p:nvPr/>
        </p:nvSpPr>
        <p:spPr>
          <a:xfrm rot="10800000">
            <a:off x="10060713" y="3193224"/>
            <a:ext cx="1268971" cy="1066800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E1982FF-3F08-443E-9BAA-A1B077EC9050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76" name="Título 1">
            <a:extLst>
              <a:ext uri="{FF2B5EF4-FFF2-40B4-BE49-F238E27FC236}">
                <a16:creationId xmlns:a16="http://schemas.microsoft.com/office/drawing/2014/main" id="{98EFC411-369F-4544-AB6C-EE5188D08F6F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81168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962194-9CD6-4DFE-8598-3A7889402598}"/>
              </a:ext>
            </a:extLst>
          </p:cNvPr>
          <p:cNvSpPr txBox="1"/>
          <p:nvPr/>
        </p:nvSpPr>
        <p:spPr>
          <a:xfrm>
            <a:off x="194732" y="2019358"/>
            <a:ext cx="1850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Sequenciamento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070558-7C92-4935-906C-73B1A51F6A0F}"/>
              </a:ext>
            </a:extLst>
          </p:cNvPr>
          <p:cNvSpPr txBox="1"/>
          <p:nvPr/>
        </p:nvSpPr>
        <p:spPr>
          <a:xfrm>
            <a:off x="1475118" y="5912282"/>
            <a:ext cx="2305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das bases</a:t>
            </a:r>
          </a:p>
          <a:p>
            <a:pPr algn="r"/>
            <a:r>
              <a:rPr lang="pt-BR" dirty="0"/>
              <a:t>Separação dos barcodes/indexes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7E2FD0-72E2-463F-98FF-50A604DFD3F4}"/>
              </a:ext>
            </a:extLst>
          </p:cNvPr>
          <p:cNvSpPr txBox="1"/>
          <p:nvPr/>
        </p:nvSpPr>
        <p:spPr>
          <a:xfrm>
            <a:off x="3484524" y="2016120"/>
            <a:ext cx="2844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Trimagem dos primers*</a:t>
            </a:r>
          </a:p>
          <a:p>
            <a:pPr algn="r"/>
            <a:r>
              <a:rPr lang="pt-BR" dirty="0"/>
              <a:t>Filtragem de leituras de baixa qualidade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B13F05-0D99-47AB-B5E3-995792F4502A}"/>
              </a:ext>
            </a:extLst>
          </p:cNvPr>
          <p:cNvSpPr txBox="1"/>
          <p:nvPr/>
        </p:nvSpPr>
        <p:spPr>
          <a:xfrm>
            <a:off x="6136862" y="6189281"/>
            <a:ext cx="1998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Mapeamento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FE680A2-9EA8-4B1E-A077-8F071030B374}"/>
              </a:ext>
            </a:extLst>
          </p:cNvPr>
          <p:cNvSpPr txBox="1"/>
          <p:nvPr/>
        </p:nvSpPr>
        <p:spPr>
          <a:xfrm>
            <a:off x="7529237" y="2015561"/>
            <a:ext cx="25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de variantes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8F6744C-05A5-4BB7-BAD5-27DC60798B89}"/>
              </a:ext>
            </a:extLst>
          </p:cNvPr>
          <p:cNvGrpSpPr/>
          <p:nvPr/>
        </p:nvGrpSpPr>
        <p:grpSpPr>
          <a:xfrm rot="10800000">
            <a:off x="11874009" y="2997375"/>
            <a:ext cx="159888" cy="3475815"/>
            <a:chOff x="1977452" y="1743484"/>
            <a:chExt cx="159888" cy="3475815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639D2952-3102-4122-81E7-1D3275D77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34F4CE7-182F-4466-BEB9-CA7815661B1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D8646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9728E8F-E350-4BD0-A8E2-5C0DCE58685D}"/>
              </a:ext>
            </a:extLst>
          </p:cNvPr>
          <p:cNvSpPr txBox="1"/>
          <p:nvPr/>
        </p:nvSpPr>
        <p:spPr>
          <a:xfrm>
            <a:off x="9870172" y="5912282"/>
            <a:ext cx="1998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Montagem do genoma consenso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10999888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3FE3C5C-D95D-4788-A0A0-69F83733E236}"/>
              </a:ext>
            </a:extLst>
          </p:cNvPr>
          <p:cNvSpPr txBox="1"/>
          <p:nvPr/>
        </p:nvSpPr>
        <p:spPr>
          <a:xfrm>
            <a:off x="2177352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FASTQ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70D28D8-1E3C-4765-A034-00F934E92DCA}"/>
              </a:ext>
            </a:extLst>
          </p:cNvPr>
          <p:cNvSpPr txBox="1"/>
          <p:nvPr/>
        </p:nvSpPr>
        <p:spPr>
          <a:xfrm>
            <a:off x="3913020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PHRED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4684A1A-FA55-451E-A2FC-CFCA5E71249F}"/>
              </a:ext>
            </a:extLst>
          </p:cNvPr>
          <p:cNvSpPr txBox="1"/>
          <p:nvPr/>
        </p:nvSpPr>
        <p:spPr>
          <a:xfrm>
            <a:off x="6461485" y="524809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SAM/BAM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1982BC-9A7B-40BD-81A0-6C1E2DF000AF}"/>
              </a:ext>
            </a:extLst>
          </p:cNvPr>
          <p:cNvSpPr txBox="1"/>
          <p:nvPr/>
        </p:nvSpPr>
        <p:spPr>
          <a:xfrm>
            <a:off x="8291265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VCF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435A5ED-3A11-460F-8458-6295656CFBB5}"/>
              </a:ext>
            </a:extLst>
          </p:cNvPr>
          <p:cNvSpPr txBox="1"/>
          <p:nvPr/>
        </p:nvSpPr>
        <p:spPr>
          <a:xfrm>
            <a:off x="10253569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9A41D92-ABF1-467F-83FF-9BC403A38025}"/>
              </a:ext>
            </a:extLst>
          </p:cNvPr>
          <p:cNvSpPr txBox="1"/>
          <p:nvPr/>
        </p:nvSpPr>
        <p:spPr>
          <a:xfrm>
            <a:off x="235274" y="5249527"/>
            <a:ext cx="1713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TIFF/FAST5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D806BAC-C22C-4F77-A551-651C530B4A07}"/>
              </a:ext>
            </a:extLst>
          </p:cNvPr>
          <p:cNvGrpSpPr/>
          <p:nvPr/>
        </p:nvGrpSpPr>
        <p:grpSpPr>
          <a:xfrm>
            <a:off x="2045188" y="2228802"/>
            <a:ext cx="159888" cy="3475815"/>
            <a:chOff x="1977452" y="1743484"/>
            <a:chExt cx="159888" cy="3475815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A5588862-03C8-42AF-A498-32F3EC24C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5E5227E-1B2C-4725-9940-C1E113716CE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C298E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3D97133-F962-4E81-973C-C0581FE0BE08}"/>
              </a:ext>
            </a:extLst>
          </p:cNvPr>
          <p:cNvGrpSpPr/>
          <p:nvPr/>
        </p:nvGrpSpPr>
        <p:grpSpPr>
          <a:xfrm rot="10800000">
            <a:off x="3780858" y="3009416"/>
            <a:ext cx="159888" cy="3475815"/>
            <a:chOff x="1977452" y="1743484"/>
            <a:chExt cx="159888" cy="3475815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9898D158-C142-4D78-8030-37305D39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3FC8DAA-A40A-421B-842A-7FA3A56B25D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6C72D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4B81F69-0094-43ED-82F3-7C064EBA2E24}"/>
              </a:ext>
            </a:extLst>
          </p:cNvPr>
          <p:cNvGrpSpPr/>
          <p:nvPr/>
        </p:nvGrpSpPr>
        <p:grpSpPr>
          <a:xfrm>
            <a:off x="6329324" y="2228802"/>
            <a:ext cx="159888" cy="3475815"/>
            <a:chOff x="1977452" y="1743484"/>
            <a:chExt cx="159888" cy="347581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B2EEB8D9-7B4E-4740-8B03-A6F2ECEF6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BBA6C512-AB21-4048-AF53-77E6C735E32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5BDDD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441240D-ABB0-4C3B-9B43-7DB206ED3C1F}"/>
              </a:ext>
            </a:extLst>
          </p:cNvPr>
          <p:cNvGrpSpPr/>
          <p:nvPr/>
        </p:nvGrpSpPr>
        <p:grpSpPr>
          <a:xfrm rot="10800000">
            <a:off x="8158119" y="3009416"/>
            <a:ext cx="159888" cy="3475815"/>
            <a:chOff x="1977452" y="1743484"/>
            <a:chExt cx="159888" cy="3475815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E19A06BB-3E21-4F0B-978E-7E5C81B8C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7326546-252D-4F02-8159-F0BF7771919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4CE08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0CF28D2-8C3B-4AD0-BBD8-777F78E98924}"/>
              </a:ext>
            </a:extLst>
          </p:cNvPr>
          <p:cNvGrpSpPr/>
          <p:nvPr/>
        </p:nvGrpSpPr>
        <p:grpSpPr>
          <a:xfrm>
            <a:off x="10121409" y="2228802"/>
            <a:ext cx="159888" cy="3475815"/>
            <a:chOff x="1977452" y="1743484"/>
            <a:chExt cx="159888" cy="3475815"/>
          </a:xfrm>
        </p:grpSpPr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539B592A-9AC5-4C2B-AC1B-7543EAA4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1EE7A3C-D8E4-4187-9FAB-CF7980DAF2A2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F4A63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51826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Quando duas regiões na referência tem o mesmo escore de alinhamento, esse alinhamento é classificado como ambíguo.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F587C79-E9B5-40A5-908A-D4113B10D4C0}"/>
              </a:ext>
            </a:extLst>
          </p:cNvPr>
          <p:cNvGrpSpPr/>
          <p:nvPr/>
        </p:nvGrpSpPr>
        <p:grpSpPr>
          <a:xfrm>
            <a:off x="2171541" y="2973705"/>
            <a:ext cx="7858070" cy="1072824"/>
            <a:chOff x="2750661" y="3383280"/>
            <a:chExt cx="7858070" cy="1072824"/>
          </a:xfrm>
        </p:grpSpPr>
        <p:sp>
          <p:nvSpPr>
            <p:cNvPr id="45" name="Espaço Reservado para Conteúdo 2">
              <a:extLst>
                <a:ext uri="{FF2B5EF4-FFF2-40B4-BE49-F238E27FC236}">
                  <a16:creationId xmlns:a16="http://schemas.microsoft.com/office/drawing/2014/main" id="{356FD40D-92CE-4508-969F-A840AA8DC219}"/>
                </a:ext>
              </a:extLst>
            </p:cNvPr>
            <p:cNvSpPr txBox="1">
              <a:spLocks/>
            </p:cNvSpPr>
            <p:nvPr/>
          </p:nvSpPr>
          <p:spPr>
            <a:xfrm>
              <a:off x="4151576" y="3397952"/>
              <a:ext cx="6457155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Espaço Reservado para Conteúdo 2">
              <a:extLst>
                <a:ext uri="{FF2B5EF4-FFF2-40B4-BE49-F238E27FC236}">
                  <a16:creationId xmlns:a16="http://schemas.microsoft.com/office/drawing/2014/main" id="{7D7A9181-286F-4F77-9E8A-019D808B6D15}"/>
                </a:ext>
              </a:extLst>
            </p:cNvPr>
            <p:cNvSpPr txBox="1">
              <a:spLocks/>
            </p:cNvSpPr>
            <p:nvPr/>
          </p:nvSpPr>
          <p:spPr>
            <a:xfrm>
              <a:off x="4610085" y="4046410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8E08A007-3165-477A-A131-EDE976321B8E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AFE11E3E-60B0-4077-812B-E5C522069CF8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D8C38609-6333-4043-B4AD-9981F07D74A4}"/>
                </a:ext>
              </a:extLst>
            </p:cNvPr>
            <p:cNvCxnSpPr>
              <a:cxnSpLocks/>
            </p:cNvCxnSpPr>
            <p:nvPr/>
          </p:nvCxnSpPr>
          <p:spPr>
            <a:xfrm>
              <a:off x="5687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26B9F759-46DA-4CE8-AB57-F9C7A78CD843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6E709D9-9E46-4ACD-AC4D-DDF86FB488C9}"/>
                </a:ext>
              </a:extLst>
            </p:cNvPr>
            <p:cNvSpPr txBox="1"/>
            <p:nvPr/>
          </p:nvSpPr>
          <p:spPr>
            <a:xfrm>
              <a:off x="2750661" y="3383280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ref:2340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4A85BB4D-0B19-44F5-9615-C3388B17DA64}"/>
                </a:ext>
              </a:extLst>
            </p:cNvPr>
            <p:cNvCxnSpPr>
              <a:cxnSpLocks/>
            </p:cNvCxnSpPr>
            <p:nvPr/>
          </p:nvCxnSpPr>
          <p:spPr>
            <a:xfrm>
              <a:off x="66026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B975651A-1559-4C1F-BFDC-6F684906D5E6}"/>
                </a:ext>
              </a:extLst>
            </p:cNvPr>
            <p:cNvCxnSpPr>
              <a:cxnSpLocks/>
            </p:cNvCxnSpPr>
            <p:nvPr/>
          </p:nvCxnSpPr>
          <p:spPr>
            <a:xfrm>
              <a:off x="67550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051BDADD-C956-4C9B-B547-F531CC9942E7}"/>
                </a:ext>
              </a:extLst>
            </p:cNvPr>
            <p:cNvCxnSpPr>
              <a:cxnSpLocks/>
            </p:cNvCxnSpPr>
            <p:nvPr/>
          </p:nvCxnSpPr>
          <p:spPr>
            <a:xfrm>
              <a:off x="69074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D706779F-9FB0-4FC9-8D2C-78ED7DEC6C2D}"/>
                </a:ext>
              </a:extLst>
            </p:cNvPr>
            <p:cNvCxnSpPr>
              <a:cxnSpLocks/>
            </p:cNvCxnSpPr>
            <p:nvPr/>
          </p:nvCxnSpPr>
          <p:spPr>
            <a:xfrm>
              <a:off x="4773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D8953478-047A-428F-A703-6E3110E793D0}"/>
                </a:ext>
              </a:extLst>
            </p:cNvPr>
            <p:cNvCxnSpPr>
              <a:cxnSpLocks/>
            </p:cNvCxnSpPr>
            <p:nvPr/>
          </p:nvCxnSpPr>
          <p:spPr>
            <a:xfrm>
              <a:off x="4925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23EAE4CA-72E8-4DFF-BD79-96EDDED07C66}"/>
                </a:ext>
              </a:extLst>
            </p:cNvPr>
            <p:cNvCxnSpPr>
              <a:cxnSpLocks/>
            </p:cNvCxnSpPr>
            <p:nvPr/>
          </p:nvCxnSpPr>
          <p:spPr>
            <a:xfrm>
              <a:off x="50781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8BA0E47F-4FB1-4890-BD4D-3FD6CFD47D21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FBB7FCDD-A0AF-4718-971C-3724B98D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3828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CEBFEBAA-F1AE-4FF9-BA3F-339249A8D894}"/>
                </a:ext>
              </a:extLst>
            </p:cNvPr>
            <p:cNvCxnSpPr>
              <a:cxnSpLocks/>
            </p:cNvCxnSpPr>
            <p:nvPr/>
          </p:nvCxnSpPr>
          <p:spPr>
            <a:xfrm>
              <a:off x="55352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40076A21-D7BA-4806-9F64-29CE6391F578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0FCB8884-3311-4021-9FB0-5D76186AC62D}"/>
                </a:ext>
              </a:extLst>
            </p:cNvPr>
            <p:cNvCxnSpPr>
              <a:cxnSpLocks/>
            </p:cNvCxnSpPr>
            <p:nvPr/>
          </p:nvCxnSpPr>
          <p:spPr>
            <a:xfrm>
              <a:off x="62973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1FD30880-A1B2-4C98-9BBB-277D55BCD7BA}"/>
                </a:ext>
              </a:extLst>
            </p:cNvPr>
            <p:cNvCxnSpPr>
              <a:cxnSpLocks/>
            </p:cNvCxnSpPr>
            <p:nvPr/>
          </p:nvCxnSpPr>
          <p:spPr>
            <a:xfrm>
              <a:off x="64497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D4041E2E-FA9F-48DF-A4C8-B4BBF8866646}"/>
                </a:ext>
              </a:extLst>
            </p:cNvPr>
            <p:cNvCxnSpPr>
              <a:cxnSpLocks/>
            </p:cNvCxnSpPr>
            <p:nvPr/>
          </p:nvCxnSpPr>
          <p:spPr>
            <a:xfrm>
              <a:off x="58401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E4977D7-22BC-49B0-8375-0FC60392C30C}"/>
              </a:ext>
            </a:extLst>
          </p:cNvPr>
          <p:cNvGrpSpPr/>
          <p:nvPr/>
        </p:nvGrpSpPr>
        <p:grpSpPr>
          <a:xfrm>
            <a:off x="2177573" y="5051531"/>
            <a:ext cx="7852036" cy="1072824"/>
            <a:chOff x="2756693" y="5461106"/>
            <a:chExt cx="7852036" cy="1072824"/>
          </a:xfrm>
        </p:grpSpPr>
        <p:sp>
          <p:nvSpPr>
            <p:cNvPr id="65" name="Espaço Reservado para Conteúdo 2">
              <a:extLst>
                <a:ext uri="{FF2B5EF4-FFF2-40B4-BE49-F238E27FC236}">
                  <a16:creationId xmlns:a16="http://schemas.microsoft.com/office/drawing/2014/main" id="{D82B5397-C247-4604-BC08-0E8543A2CB20}"/>
                </a:ext>
              </a:extLst>
            </p:cNvPr>
            <p:cNvSpPr txBox="1">
              <a:spLocks/>
            </p:cNvSpPr>
            <p:nvPr/>
          </p:nvSpPr>
          <p:spPr>
            <a:xfrm>
              <a:off x="4157608" y="5475778"/>
              <a:ext cx="645112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6" name="Espaço Reservado para Conteúdo 2">
              <a:extLst>
                <a:ext uri="{FF2B5EF4-FFF2-40B4-BE49-F238E27FC236}">
                  <a16:creationId xmlns:a16="http://schemas.microsoft.com/office/drawing/2014/main" id="{FA6E5FA8-E5BE-4FA8-BBAD-CC3F16E0361F}"/>
                </a:ext>
              </a:extLst>
            </p:cNvPr>
            <p:cNvSpPr txBox="1">
              <a:spLocks/>
            </p:cNvSpPr>
            <p:nvPr/>
          </p:nvSpPr>
          <p:spPr>
            <a:xfrm>
              <a:off x="4613741" y="6124236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8637C009-D764-4519-8F6A-1E934025A483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16AA969C-B8FD-4F36-950F-087FB2749EFE}"/>
                </a:ext>
              </a:extLst>
            </p:cNvPr>
            <p:cNvCxnSpPr>
              <a:cxnSpLocks/>
            </p:cNvCxnSpPr>
            <p:nvPr/>
          </p:nvCxnSpPr>
          <p:spPr>
            <a:xfrm>
              <a:off x="53865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518ADC0-8A17-4300-99C0-636B3A529C84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76D4E136-4B65-435F-8FED-C95D0CCBCD9D}"/>
                </a:ext>
              </a:extLst>
            </p:cNvPr>
            <p:cNvCxnSpPr>
              <a:cxnSpLocks/>
            </p:cNvCxnSpPr>
            <p:nvPr/>
          </p:nvCxnSpPr>
          <p:spPr>
            <a:xfrm>
              <a:off x="56913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D7637030-F092-46FA-BAAA-69023DDA78B4}"/>
                </a:ext>
              </a:extLst>
            </p:cNvPr>
            <p:cNvCxnSpPr>
              <a:cxnSpLocks/>
            </p:cNvCxnSpPr>
            <p:nvPr/>
          </p:nvCxnSpPr>
          <p:spPr>
            <a:xfrm>
              <a:off x="5996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1B2384FA-6EF7-422B-AA98-E4AF293BE161}"/>
                </a:ext>
              </a:extLst>
            </p:cNvPr>
            <p:cNvCxnSpPr>
              <a:cxnSpLocks/>
            </p:cNvCxnSpPr>
            <p:nvPr/>
          </p:nvCxnSpPr>
          <p:spPr>
            <a:xfrm>
              <a:off x="6300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31EA299-EA7A-4D81-B70D-FBD9D91AC7FC}"/>
                </a:ext>
              </a:extLst>
            </p:cNvPr>
            <p:cNvSpPr txBox="1"/>
            <p:nvPr/>
          </p:nvSpPr>
          <p:spPr>
            <a:xfrm>
              <a:off x="2756693" y="5461106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ref:9862</a:t>
              </a:r>
            </a:p>
          </p:txBody>
        </p: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955A3911-290C-4DC7-A047-A3472CE7E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58662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6C097E8B-CBD6-43D7-9807-94C758C0B812}"/>
                </a:ext>
              </a:extLst>
            </p:cNvPr>
            <p:cNvCxnSpPr>
              <a:cxnSpLocks/>
            </p:cNvCxnSpPr>
            <p:nvPr/>
          </p:nvCxnSpPr>
          <p:spPr>
            <a:xfrm>
              <a:off x="4776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EB215E0E-BB4B-4250-9D19-90D378D3B18F}"/>
                </a:ext>
              </a:extLst>
            </p:cNvPr>
            <p:cNvCxnSpPr>
              <a:cxnSpLocks/>
            </p:cNvCxnSpPr>
            <p:nvPr/>
          </p:nvCxnSpPr>
          <p:spPr>
            <a:xfrm>
              <a:off x="49293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AD22F9E5-6807-4459-82EB-7BFB6C8E30D4}"/>
                </a:ext>
              </a:extLst>
            </p:cNvPr>
            <p:cNvCxnSpPr>
              <a:cxnSpLocks/>
            </p:cNvCxnSpPr>
            <p:nvPr/>
          </p:nvCxnSpPr>
          <p:spPr>
            <a:xfrm>
              <a:off x="50817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C0C77609-6018-4B3D-A7F4-9D60718FFC7E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DFDA07A8-669A-4665-A870-160DE0B77AB5}"/>
                </a:ext>
              </a:extLst>
            </p:cNvPr>
            <p:cNvCxnSpPr>
              <a:cxnSpLocks/>
            </p:cNvCxnSpPr>
            <p:nvPr/>
          </p:nvCxnSpPr>
          <p:spPr>
            <a:xfrm>
              <a:off x="58437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8BE4925E-5247-4A87-B44B-AD3EE13096F7}"/>
                </a:ext>
              </a:extLst>
            </p:cNvPr>
            <p:cNvCxnSpPr>
              <a:cxnSpLocks/>
            </p:cNvCxnSpPr>
            <p:nvPr/>
          </p:nvCxnSpPr>
          <p:spPr>
            <a:xfrm>
              <a:off x="67586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6D68D8C6-E22F-469C-A64C-BCA32125ED39}"/>
                </a:ext>
              </a:extLst>
            </p:cNvPr>
            <p:cNvCxnSpPr>
              <a:cxnSpLocks/>
            </p:cNvCxnSpPr>
            <p:nvPr/>
          </p:nvCxnSpPr>
          <p:spPr>
            <a:xfrm>
              <a:off x="69110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FABEDE85-408B-4A17-8F20-5C5D924AC897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D890FBDB-0386-4DB6-AB9D-5CE7831548E2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24DCAB04-5300-4134-B957-06F55169021B}"/>
                </a:ext>
              </a:extLst>
            </p:cNvPr>
            <p:cNvCxnSpPr>
              <a:cxnSpLocks/>
            </p:cNvCxnSpPr>
            <p:nvPr/>
          </p:nvCxnSpPr>
          <p:spPr>
            <a:xfrm>
              <a:off x="59961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36C880C8-7771-469D-BCFE-FBD9C53FCE2B}"/>
                </a:ext>
              </a:extLst>
            </p:cNvPr>
            <p:cNvCxnSpPr>
              <a:cxnSpLocks/>
            </p:cNvCxnSpPr>
            <p:nvPr/>
          </p:nvCxnSpPr>
          <p:spPr>
            <a:xfrm>
              <a:off x="66062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to 131">
              <a:extLst>
                <a:ext uri="{FF2B5EF4-FFF2-40B4-BE49-F238E27FC236}">
                  <a16:creationId xmlns:a16="http://schemas.microsoft.com/office/drawing/2014/main" id="{86CFA75C-3771-4318-9350-718893A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453387" y="5881238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775949C-132C-4246-9E9D-D6D73665132F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66994C8D-460F-4898-B6BE-A91D2E2A8534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65064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Os alinhadores podem escolher aleatoriamente onde mapear a leitura e definir como qualidade baixa o escore de alinhamento.</a:t>
            </a:r>
            <a:endParaRPr lang="pt-BR" b="1" i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F587C79-E9B5-40A5-908A-D4113B10D4C0}"/>
              </a:ext>
            </a:extLst>
          </p:cNvPr>
          <p:cNvGrpSpPr/>
          <p:nvPr/>
        </p:nvGrpSpPr>
        <p:grpSpPr>
          <a:xfrm>
            <a:off x="2171541" y="2973705"/>
            <a:ext cx="7858070" cy="1072824"/>
            <a:chOff x="2750661" y="3383280"/>
            <a:chExt cx="7858070" cy="1072824"/>
          </a:xfrm>
        </p:grpSpPr>
        <p:sp>
          <p:nvSpPr>
            <p:cNvPr id="45" name="Espaço Reservado para Conteúdo 2">
              <a:extLst>
                <a:ext uri="{FF2B5EF4-FFF2-40B4-BE49-F238E27FC236}">
                  <a16:creationId xmlns:a16="http://schemas.microsoft.com/office/drawing/2014/main" id="{356FD40D-92CE-4508-969F-A840AA8DC219}"/>
                </a:ext>
              </a:extLst>
            </p:cNvPr>
            <p:cNvSpPr txBox="1">
              <a:spLocks/>
            </p:cNvSpPr>
            <p:nvPr/>
          </p:nvSpPr>
          <p:spPr>
            <a:xfrm>
              <a:off x="4151576" y="3397952"/>
              <a:ext cx="6457155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Espaço Reservado para Conteúdo 2">
              <a:extLst>
                <a:ext uri="{FF2B5EF4-FFF2-40B4-BE49-F238E27FC236}">
                  <a16:creationId xmlns:a16="http://schemas.microsoft.com/office/drawing/2014/main" id="{7D7A9181-286F-4F77-9E8A-019D808B6D15}"/>
                </a:ext>
              </a:extLst>
            </p:cNvPr>
            <p:cNvSpPr txBox="1">
              <a:spLocks/>
            </p:cNvSpPr>
            <p:nvPr/>
          </p:nvSpPr>
          <p:spPr>
            <a:xfrm>
              <a:off x="4610085" y="4046410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8E08A007-3165-477A-A131-EDE976321B8E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AFE11E3E-60B0-4077-812B-E5C522069CF8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D8C38609-6333-4043-B4AD-9981F07D74A4}"/>
                </a:ext>
              </a:extLst>
            </p:cNvPr>
            <p:cNvCxnSpPr>
              <a:cxnSpLocks/>
            </p:cNvCxnSpPr>
            <p:nvPr/>
          </p:nvCxnSpPr>
          <p:spPr>
            <a:xfrm>
              <a:off x="5687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26B9F759-46DA-4CE8-AB57-F9C7A78CD843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6E709D9-9E46-4ACD-AC4D-DDF86FB488C9}"/>
                </a:ext>
              </a:extLst>
            </p:cNvPr>
            <p:cNvSpPr txBox="1"/>
            <p:nvPr/>
          </p:nvSpPr>
          <p:spPr>
            <a:xfrm>
              <a:off x="2750661" y="3383280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ref:2340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4A85BB4D-0B19-44F5-9615-C3388B17DA64}"/>
                </a:ext>
              </a:extLst>
            </p:cNvPr>
            <p:cNvCxnSpPr>
              <a:cxnSpLocks/>
            </p:cNvCxnSpPr>
            <p:nvPr/>
          </p:nvCxnSpPr>
          <p:spPr>
            <a:xfrm>
              <a:off x="66026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B975651A-1559-4C1F-BFDC-6F684906D5E6}"/>
                </a:ext>
              </a:extLst>
            </p:cNvPr>
            <p:cNvCxnSpPr>
              <a:cxnSpLocks/>
            </p:cNvCxnSpPr>
            <p:nvPr/>
          </p:nvCxnSpPr>
          <p:spPr>
            <a:xfrm>
              <a:off x="67550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051BDADD-C956-4C9B-B547-F531CC9942E7}"/>
                </a:ext>
              </a:extLst>
            </p:cNvPr>
            <p:cNvCxnSpPr>
              <a:cxnSpLocks/>
            </p:cNvCxnSpPr>
            <p:nvPr/>
          </p:nvCxnSpPr>
          <p:spPr>
            <a:xfrm>
              <a:off x="69074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D706779F-9FB0-4FC9-8D2C-78ED7DEC6C2D}"/>
                </a:ext>
              </a:extLst>
            </p:cNvPr>
            <p:cNvCxnSpPr>
              <a:cxnSpLocks/>
            </p:cNvCxnSpPr>
            <p:nvPr/>
          </p:nvCxnSpPr>
          <p:spPr>
            <a:xfrm>
              <a:off x="4773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D8953478-047A-428F-A703-6E3110E793D0}"/>
                </a:ext>
              </a:extLst>
            </p:cNvPr>
            <p:cNvCxnSpPr>
              <a:cxnSpLocks/>
            </p:cNvCxnSpPr>
            <p:nvPr/>
          </p:nvCxnSpPr>
          <p:spPr>
            <a:xfrm>
              <a:off x="4925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23EAE4CA-72E8-4DFF-BD79-96EDDED07C66}"/>
                </a:ext>
              </a:extLst>
            </p:cNvPr>
            <p:cNvCxnSpPr>
              <a:cxnSpLocks/>
            </p:cNvCxnSpPr>
            <p:nvPr/>
          </p:nvCxnSpPr>
          <p:spPr>
            <a:xfrm>
              <a:off x="50781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8BA0E47F-4FB1-4890-BD4D-3FD6CFD47D21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FBB7FCDD-A0AF-4718-971C-3724B98D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3828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CEBFEBAA-F1AE-4FF9-BA3F-339249A8D894}"/>
                </a:ext>
              </a:extLst>
            </p:cNvPr>
            <p:cNvCxnSpPr>
              <a:cxnSpLocks/>
            </p:cNvCxnSpPr>
            <p:nvPr/>
          </p:nvCxnSpPr>
          <p:spPr>
            <a:xfrm>
              <a:off x="55352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40076A21-D7BA-4806-9F64-29CE6391F578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0FCB8884-3311-4021-9FB0-5D76186AC62D}"/>
                </a:ext>
              </a:extLst>
            </p:cNvPr>
            <p:cNvCxnSpPr>
              <a:cxnSpLocks/>
            </p:cNvCxnSpPr>
            <p:nvPr/>
          </p:nvCxnSpPr>
          <p:spPr>
            <a:xfrm>
              <a:off x="62973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1FD30880-A1B2-4C98-9BBB-277D55BCD7BA}"/>
                </a:ext>
              </a:extLst>
            </p:cNvPr>
            <p:cNvCxnSpPr>
              <a:cxnSpLocks/>
            </p:cNvCxnSpPr>
            <p:nvPr/>
          </p:nvCxnSpPr>
          <p:spPr>
            <a:xfrm>
              <a:off x="64497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D4041E2E-FA9F-48DF-A4C8-B4BBF8866646}"/>
                </a:ext>
              </a:extLst>
            </p:cNvPr>
            <p:cNvCxnSpPr>
              <a:cxnSpLocks/>
            </p:cNvCxnSpPr>
            <p:nvPr/>
          </p:nvCxnSpPr>
          <p:spPr>
            <a:xfrm>
              <a:off x="58401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E4977D7-22BC-49B0-8375-0FC60392C30C}"/>
              </a:ext>
            </a:extLst>
          </p:cNvPr>
          <p:cNvGrpSpPr/>
          <p:nvPr/>
        </p:nvGrpSpPr>
        <p:grpSpPr>
          <a:xfrm>
            <a:off x="2177573" y="5051531"/>
            <a:ext cx="7852036" cy="1072824"/>
            <a:chOff x="2756693" y="5461106"/>
            <a:chExt cx="7852036" cy="1072824"/>
          </a:xfrm>
        </p:grpSpPr>
        <p:sp>
          <p:nvSpPr>
            <p:cNvPr id="65" name="Espaço Reservado para Conteúdo 2">
              <a:extLst>
                <a:ext uri="{FF2B5EF4-FFF2-40B4-BE49-F238E27FC236}">
                  <a16:creationId xmlns:a16="http://schemas.microsoft.com/office/drawing/2014/main" id="{D82B5397-C247-4604-BC08-0E8543A2CB20}"/>
                </a:ext>
              </a:extLst>
            </p:cNvPr>
            <p:cNvSpPr txBox="1">
              <a:spLocks/>
            </p:cNvSpPr>
            <p:nvPr/>
          </p:nvSpPr>
          <p:spPr>
            <a:xfrm>
              <a:off x="4157608" y="5475778"/>
              <a:ext cx="645112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6" name="Espaço Reservado para Conteúdo 2">
              <a:extLst>
                <a:ext uri="{FF2B5EF4-FFF2-40B4-BE49-F238E27FC236}">
                  <a16:creationId xmlns:a16="http://schemas.microsoft.com/office/drawing/2014/main" id="{FA6E5FA8-E5BE-4FA8-BBAD-CC3F16E0361F}"/>
                </a:ext>
              </a:extLst>
            </p:cNvPr>
            <p:cNvSpPr txBox="1">
              <a:spLocks/>
            </p:cNvSpPr>
            <p:nvPr/>
          </p:nvSpPr>
          <p:spPr>
            <a:xfrm>
              <a:off x="4613741" y="6124236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8637C009-D764-4519-8F6A-1E934025A483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16AA969C-B8FD-4F36-950F-087FB2749EFE}"/>
                </a:ext>
              </a:extLst>
            </p:cNvPr>
            <p:cNvCxnSpPr>
              <a:cxnSpLocks/>
            </p:cNvCxnSpPr>
            <p:nvPr/>
          </p:nvCxnSpPr>
          <p:spPr>
            <a:xfrm>
              <a:off x="53865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518ADC0-8A17-4300-99C0-636B3A529C84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76D4E136-4B65-435F-8FED-C95D0CCBCD9D}"/>
                </a:ext>
              </a:extLst>
            </p:cNvPr>
            <p:cNvCxnSpPr>
              <a:cxnSpLocks/>
            </p:cNvCxnSpPr>
            <p:nvPr/>
          </p:nvCxnSpPr>
          <p:spPr>
            <a:xfrm>
              <a:off x="56913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D7637030-F092-46FA-BAAA-69023DDA78B4}"/>
                </a:ext>
              </a:extLst>
            </p:cNvPr>
            <p:cNvCxnSpPr>
              <a:cxnSpLocks/>
            </p:cNvCxnSpPr>
            <p:nvPr/>
          </p:nvCxnSpPr>
          <p:spPr>
            <a:xfrm>
              <a:off x="5996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1B2384FA-6EF7-422B-AA98-E4AF293BE161}"/>
                </a:ext>
              </a:extLst>
            </p:cNvPr>
            <p:cNvCxnSpPr>
              <a:cxnSpLocks/>
            </p:cNvCxnSpPr>
            <p:nvPr/>
          </p:nvCxnSpPr>
          <p:spPr>
            <a:xfrm>
              <a:off x="6300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31EA299-EA7A-4D81-B70D-FBD9D91AC7FC}"/>
                </a:ext>
              </a:extLst>
            </p:cNvPr>
            <p:cNvSpPr txBox="1"/>
            <p:nvPr/>
          </p:nvSpPr>
          <p:spPr>
            <a:xfrm>
              <a:off x="2756693" y="5461106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ref:9862</a:t>
              </a:r>
            </a:p>
          </p:txBody>
        </p: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955A3911-290C-4DC7-A047-A3472CE7E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58662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6C097E8B-CBD6-43D7-9807-94C758C0B812}"/>
                </a:ext>
              </a:extLst>
            </p:cNvPr>
            <p:cNvCxnSpPr>
              <a:cxnSpLocks/>
            </p:cNvCxnSpPr>
            <p:nvPr/>
          </p:nvCxnSpPr>
          <p:spPr>
            <a:xfrm>
              <a:off x="4776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EB215E0E-BB4B-4250-9D19-90D378D3B18F}"/>
                </a:ext>
              </a:extLst>
            </p:cNvPr>
            <p:cNvCxnSpPr>
              <a:cxnSpLocks/>
            </p:cNvCxnSpPr>
            <p:nvPr/>
          </p:nvCxnSpPr>
          <p:spPr>
            <a:xfrm>
              <a:off x="49293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AD22F9E5-6807-4459-82EB-7BFB6C8E30D4}"/>
                </a:ext>
              </a:extLst>
            </p:cNvPr>
            <p:cNvCxnSpPr>
              <a:cxnSpLocks/>
            </p:cNvCxnSpPr>
            <p:nvPr/>
          </p:nvCxnSpPr>
          <p:spPr>
            <a:xfrm>
              <a:off x="50817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C0C77609-6018-4B3D-A7F4-9D60718FFC7E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DFDA07A8-669A-4665-A870-160DE0B77AB5}"/>
                </a:ext>
              </a:extLst>
            </p:cNvPr>
            <p:cNvCxnSpPr>
              <a:cxnSpLocks/>
            </p:cNvCxnSpPr>
            <p:nvPr/>
          </p:nvCxnSpPr>
          <p:spPr>
            <a:xfrm>
              <a:off x="58437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8BE4925E-5247-4A87-B44B-AD3EE13096F7}"/>
                </a:ext>
              </a:extLst>
            </p:cNvPr>
            <p:cNvCxnSpPr>
              <a:cxnSpLocks/>
            </p:cNvCxnSpPr>
            <p:nvPr/>
          </p:nvCxnSpPr>
          <p:spPr>
            <a:xfrm>
              <a:off x="67586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6D68D8C6-E22F-469C-A64C-BCA32125ED39}"/>
                </a:ext>
              </a:extLst>
            </p:cNvPr>
            <p:cNvCxnSpPr>
              <a:cxnSpLocks/>
            </p:cNvCxnSpPr>
            <p:nvPr/>
          </p:nvCxnSpPr>
          <p:spPr>
            <a:xfrm>
              <a:off x="69110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FABEDE85-408B-4A17-8F20-5C5D924AC897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D890FBDB-0386-4DB6-AB9D-5CE7831548E2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24DCAB04-5300-4134-B957-06F55169021B}"/>
                </a:ext>
              </a:extLst>
            </p:cNvPr>
            <p:cNvCxnSpPr>
              <a:cxnSpLocks/>
            </p:cNvCxnSpPr>
            <p:nvPr/>
          </p:nvCxnSpPr>
          <p:spPr>
            <a:xfrm>
              <a:off x="59961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36C880C8-7771-469D-BCFE-FBD9C53FCE2B}"/>
                </a:ext>
              </a:extLst>
            </p:cNvPr>
            <p:cNvCxnSpPr>
              <a:cxnSpLocks/>
            </p:cNvCxnSpPr>
            <p:nvPr/>
          </p:nvCxnSpPr>
          <p:spPr>
            <a:xfrm>
              <a:off x="66062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to 131">
              <a:extLst>
                <a:ext uri="{FF2B5EF4-FFF2-40B4-BE49-F238E27FC236}">
                  <a16:creationId xmlns:a16="http://schemas.microsoft.com/office/drawing/2014/main" id="{86CFA75C-3771-4318-9350-718893A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453387" y="5881238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5D2BEF7-1F5E-414F-B7C9-849240173D63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526F1CB8-4EAE-41ED-9C0E-C41EF6B7C571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783409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Ou alinhar todas as leituras em apenas uma região.</a:t>
            </a:r>
            <a:endParaRPr lang="pt-BR" b="1" i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F587C79-E9B5-40A5-908A-D4113B10D4C0}"/>
              </a:ext>
            </a:extLst>
          </p:cNvPr>
          <p:cNvGrpSpPr/>
          <p:nvPr/>
        </p:nvGrpSpPr>
        <p:grpSpPr>
          <a:xfrm>
            <a:off x="2171541" y="2973705"/>
            <a:ext cx="7858070" cy="1072824"/>
            <a:chOff x="2750661" y="3383280"/>
            <a:chExt cx="7858070" cy="1072824"/>
          </a:xfrm>
        </p:grpSpPr>
        <p:sp>
          <p:nvSpPr>
            <p:cNvPr id="45" name="Espaço Reservado para Conteúdo 2">
              <a:extLst>
                <a:ext uri="{FF2B5EF4-FFF2-40B4-BE49-F238E27FC236}">
                  <a16:creationId xmlns:a16="http://schemas.microsoft.com/office/drawing/2014/main" id="{356FD40D-92CE-4508-969F-A840AA8DC219}"/>
                </a:ext>
              </a:extLst>
            </p:cNvPr>
            <p:cNvSpPr txBox="1">
              <a:spLocks/>
            </p:cNvSpPr>
            <p:nvPr/>
          </p:nvSpPr>
          <p:spPr>
            <a:xfrm>
              <a:off x="4151576" y="3397952"/>
              <a:ext cx="6457155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Espaço Reservado para Conteúdo 2">
              <a:extLst>
                <a:ext uri="{FF2B5EF4-FFF2-40B4-BE49-F238E27FC236}">
                  <a16:creationId xmlns:a16="http://schemas.microsoft.com/office/drawing/2014/main" id="{7D7A9181-286F-4F77-9E8A-019D808B6D15}"/>
                </a:ext>
              </a:extLst>
            </p:cNvPr>
            <p:cNvSpPr txBox="1">
              <a:spLocks/>
            </p:cNvSpPr>
            <p:nvPr/>
          </p:nvSpPr>
          <p:spPr>
            <a:xfrm>
              <a:off x="4610085" y="4046410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8E08A007-3165-477A-A131-EDE976321B8E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AFE11E3E-60B0-4077-812B-E5C522069CF8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D8C38609-6333-4043-B4AD-9981F07D74A4}"/>
                </a:ext>
              </a:extLst>
            </p:cNvPr>
            <p:cNvCxnSpPr>
              <a:cxnSpLocks/>
            </p:cNvCxnSpPr>
            <p:nvPr/>
          </p:nvCxnSpPr>
          <p:spPr>
            <a:xfrm>
              <a:off x="5687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26B9F759-46DA-4CE8-AB57-F9C7A78CD843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6E709D9-9E46-4ACD-AC4D-DDF86FB488C9}"/>
                </a:ext>
              </a:extLst>
            </p:cNvPr>
            <p:cNvSpPr txBox="1"/>
            <p:nvPr/>
          </p:nvSpPr>
          <p:spPr>
            <a:xfrm>
              <a:off x="2750661" y="3383280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ref:2340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4A85BB4D-0B19-44F5-9615-C3388B17DA64}"/>
                </a:ext>
              </a:extLst>
            </p:cNvPr>
            <p:cNvCxnSpPr>
              <a:cxnSpLocks/>
            </p:cNvCxnSpPr>
            <p:nvPr/>
          </p:nvCxnSpPr>
          <p:spPr>
            <a:xfrm>
              <a:off x="66026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B975651A-1559-4C1F-BFDC-6F684906D5E6}"/>
                </a:ext>
              </a:extLst>
            </p:cNvPr>
            <p:cNvCxnSpPr>
              <a:cxnSpLocks/>
            </p:cNvCxnSpPr>
            <p:nvPr/>
          </p:nvCxnSpPr>
          <p:spPr>
            <a:xfrm>
              <a:off x="67550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051BDADD-C956-4C9B-B547-F531CC9942E7}"/>
                </a:ext>
              </a:extLst>
            </p:cNvPr>
            <p:cNvCxnSpPr>
              <a:cxnSpLocks/>
            </p:cNvCxnSpPr>
            <p:nvPr/>
          </p:nvCxnSpPr>
          <p:spPr>
            <a:xfrm>
              <a:off x="69074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D706779F-9FB0-4FC9-8D2C-78ED7DEC6C2D}"/>
                </a:ext>
              </a:extLst>
            </p:cNvPr>
            <p:cNvCxnSpPr>
              <a:cxnSpLocks/>
            </p:cNvCxnSpPr>
            <p:nvPr/>
          </p:nvCxnSpPr>
          <p:spPr>
            <a:xfrm>
              <a:off x="4773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D8953478-047A-428F-A703-6E3110E793D0}"/>
                </a:ext>
              </a:extLst>
            </p:cNvPr>
            <p:cNvCxnSpPr>
              <a:cxnSpLocks/>
            </p:cNvCxnSpPr>
            <p:nvPr/>
          </p:nvCxnSpPr>
          <p:spPr>
            <a:xfrm>
              <a:off x="4925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23EAE4CA-72E8-4DFF-BD79-96EDDED07C66}"/>
                </a:ext>
              </a:extLst>
            </p:cNvPr>
            <p:cNvCxnSpPr>
              <a:cxnSpLocks/>
            </p:cNvCxnSpPr>
            <p:nvPr/>
          </p:nvCxnSpPr>
          <p:spPr>
            <a:xfrm>
              <a:off x="50781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8BA0E47F-4FB1-4890-BD4D-3FD6CFD47D21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FBB7FCDD-A0AF-4718-971C-3724B98D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3828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CEBFEBAA-F1AE-4FF9-BA3F-339249A8D894}"/>
                </a:ext>
              </a:extLst>
            </p:cNvPr>
            <p:cNvCxnSpPr>
              <a:cxnSpLocks/>
            </p:cNvCxnSpPr>
            <p:nvPr/>
          </p:nvCxnSpPr>
          <p:spPr>
            <a:xfrm>
              <a:off x="55352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40076A21-D7BA-4806-9F64-29CE6391F578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0FCB8884-3311-4021-9FB0-5D76186AC62D}"/>
                </a:ext>
              </a:extLst>
            </p:cNvPr>
            <p:cNvCxnSpPr>
              <a:cxnSpLocks/>
            </p:cNvCxnSpPr>
            <p:nvPr/>
          </p:nvCxnSpPr>
          <p:spPr>
            <a:xfrm>
              <a:off x="62973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1FD30880-A1B2-4C98-9BBB-277D55BCD7BA}"/>
                </a:ext>
              </a:extLst>
            </p:cNvPr>
            <p:cNvCxnSpPr>
              <a:cxnSpLocks/>
            </p:cNvCxnSpPr>
            <p:nvPr/>
          </p:nvCxnSpPr>
          <p:spPr>
            <a:xfrm>
              <a:off x="64497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D4041E2E-FA9F-48DF-A4C8-B4BBF8866646}"/>
                </a:ext>
              </a:extLst>
            </p:cNvPr>
            <p:cNvCxnSpPr>
              <a:cxnSpLocks/>
            </p:cNvCxnSpPr>
            <p:nvPr/>
          </p:nvCxnSpPr>
          <p:spPr>
            <a:xfrm>
              <a:off x="58401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Espaço Reservado para Conteúdo 2">
            <a:extLst>
              <a:ext uri="{FF2B5EF4-FFF2-40B4-BE49-F238E27FC236}">
                <a16:creationId xmlns:a16="http://schemas.microsoft.com/office/drawing/2014/main" id="{D82B5397-C247-4604-BC08-0E8543A2CB20}"/>
              </a:ext>
            </a:extLst>
          </p:cNvPr>
          <p:cNvSpPr txBox="1">
            <a:spLocks/>
          </p:cNvSpPr>
          <p:nvPr/>
        </p:nvSpPr>
        <p:spPr>
          <a:xfrm>
            <a:off x="3578488" y="5066203"/>
            <a:ext cx="6451121" cy="40969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31EA299-EA7A-4D81-B70D-FBD9D91AC7FC}"/>
              </a:ext>
            </a:extLst>
          </p:cNvPr>
          <p:cNvSpPr txBox="1"/>
          <p:nvPr/>
        </p:nvSpPr>
        <p:spPr>
          <a:xfrm>
            <a:off x="2177573" y="5051531"/>
            <a:ext cx="145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/>
              <a:t>ref:9862</a:t>
            </a:r>
          </a:p>
        </p:txBody>
      </p:sp>
      <p:sp>
        <p:nvSpPr>
          <p:cNvPr id="53" name="Espaço Reservado para Conteúdo 2">
            <a:extLst>
              <a:ext uri="{FF2B5EF4-FFF2-40B4-BE49-F238E27FC236}">
                <a16:creationId xmlns:a16="http://schemas.microsoft.com/office/drawing/2014/main" id="{1D79A158-F70D-4B62-BA6B-EAFFCCDA9CBA}"/>
              </a:ext>
            </a:extLst>
          </p:cNvPr>
          <p:cNvSpPr txBox="1">
            <a:spLocks/>
          </p:cNvSpPr>
          <p:nvPr/>
        </p:nvSpPr>
        <p:spPr>
          <a:xfrm>
            <a:off x="4030965" y="4040084"/>
            <a:ext cx="3106631" cy="40969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527CD51-EFEE-415C-8B04-A508D112D3C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C4003DED-4A38-43A5-B331-CA0183554B49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351850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C93034B-70DE-4104-AB7A-218EDBAF7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1" t="2391" r="903" b="3479"/>
          <a:stretch/>
        </p:blipFill>
        <p:spPr>
          <a:xfrm>
            <a:off x="558703" y="1409700"/>
            <a:ext cx="11074594" cy="52959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53CCF4-403B-4104-B9A6-550FDECC3031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Visão geral de um mapeamento</a:t>
            </a:r>
          </a:p>
        </p:txBody>
      </p:sp>
    </p:spTree>
    <p:extLst>
      <p:ext uri="{BB962C8B-B14F-4D97-AF65-F5344CB8AC3E}">
        <p14:creationId xmlns:p14="http://schemas.microsoft.com/office/powerpoint/2010/main" val="279535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Cobertura e profundidade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ED9AEA7-7541-4526-8F87-FA3F0FB0831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Sequencing depth and coverage: key considerations in genomic analyses | Nature Reviews Genetics</a:t>
            </a:r>
            <a:endParaRPr lang="pt-BR" sz="800" dirty="0"/>
          </a:p>
        </p:txBody>
      </p: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A717DDCD-190F-494A-A172-1D086FF03057}"/>
              </a:ext>
            </a:extLst>
          </p:cNvPr>
          <p:cNvGrpSpPr/>
          <p:nvPr/>
        </p:nvGrpSpPr>
        <p:grpSpPr>
          <a:xfrm>
            <a:off x="342969" y="2035646"/>
            <a:ext cx="11629329" cy="4275484"/>
            <a:chOff x="342969" y="1968971"/>
            <a:chExt cx="11629329" cy="4275484"/>
          </a:xfrm>
        </p:grpSpPr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C5F314E7-9312-4BB8-8FBF-5AA00F2DFB7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635" y="2411717"/>
              <a:ext cx="0" cy="346079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97245CAB-4E83-4C1D-A6CE-874D41B8C2B6}"/>
                </a:ext>
              </a:extLst>
            </p:cNvPr>
            <p:cNvGrpSpPr/>
            <p:nvPr/>
          </p:nvGrpSpPr>
          <p:grpSpPr>
            <a:xfrm>
              <a:off x="923663" y="5872510"/>
              <a:ext cx="8571279" cy="371945"/>
              <a:chOff x="1370035" y="6360190"/>
              <a:chExt cx="8571279" cy="371945"/>
            </a:xfrm>
          </p:grpSpPr>
          <p:cxnSp>
            <p:nvCxnSpPr>
              <p:cNvPr id="40" name="Conector de Seta Reta 39">
                <a:extLst>
                  <a:ext uri="{FF2B5EF4-FFF2-40B4-BE49-F238E27FC236}">
                    <a16:creationId xmlns:a16="http://schemas.microsoft.com/office/drawing/2014/main" id="{8F47083D-087C-4815-86DB-BAF89FC8A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035" y="6360190"/>
                <a:ext cx="857127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431F7E0C-780A-487A-9ADE-CC63FB3786A3}"/>
                  </a:ext>
                </a:extLst>
              </p:cNvPr>
              <p:cNvSpPr txBox="1"/>
              <p:nvPr/>
            </p:nvSpPr>
            <p:spPr>
              <a:xfrm>
                <a:off x="4517437" y="6362803"/>
                <a:ext cx="22764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/>
                  <a:t>COBERTURA</a:t>
                </a:r>
              </a:p>
            </p:txBody>
          </p:sp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01877D2-B6D0-4A31-94A2-5F61894250C1}"/>
                </a:ext>
              </a:extLst>
            </p:cNvPr>
            <p:cNvSpPr txBox="1"/>
            <p:nvPr/>
          </p:nvSpPr>
          <p:spPr>
            <a:xfrm>
              <a:off x="10204790" y="3957447"/>
              <a:ext cx="17675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b="1" dirty="0"/>
                <a:t>PROFUNDIDADE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727BC0D-01E8-459F-BB40-D296E5401EB5}"/>
                </a:ext>
              </a:extLst>
            </p:cNvPr>
            <p:cNvGrpSpPr/>
            <p:nvPr/>
          </p:nvGrpSpPr>
          <p:grpSpPr>
            <a:xfrm>
              <a:off x="342969" y="1968971"/>
              <a:ext cx="9732666" cy="3700654"/>
              <a:chOff x="342969" y="1968971"/>
              <a:chExt cx="9732666" cy="3700654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3C02F59-DBA2-4631-A52C-7CD533F4EB1B}"/>
                  </a:ext>
                </a:extLst>
              </p:cNvPr>
              <p:cNvSpPr/>
              <p:nvPr/>
            </p:nvSpPr>
            <p:spPr>
              <a:xfrm>
                <a:off x="633210" y="2354462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711C679-197F-4536-B584-854ED1BC2103}"/>
                  </a:ext>
                </a:extLst>
              </p:cNvPr>
              <p:cNvSpPr/>
              <p:nvPr/>
            </p:nvSpPr>
            <p:spPr>
              <a:xfrm>
                <a:off x="1336386" y="2787216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71A1AB0-F28B-4C9C-9279-12C758F5B4A9}"/>
                  </a:ext>
                </a:extLst>
              </p:cNvPr>
              <p:cNvSpPr/>
              <p:nvPr/>
            </p:nvSpPr>
            <p:spPr>
              <a:xfrm>
                <a:off x="862629" y="257504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73F572D6-39C2-4607-BDF7-10D6ABB4AF91}"/>
                  </a:ext>
                </a:extLst>
              </p:cNvPr>
              <p:cNvSpPr/>
              <p:nvPr/>
            </p:nvSpPr>
            <p:spPr>
              <a:xfrm>
                <a:off x="1650193" y="2354462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2E4E3A4-DD79-48D4-BBA7-B3D87A31EBCE}"/>
                  </a:ext>
                </a:extLst>
              </p:cNvPr>
              <p:cNvSpPr/>
              <p:nvPr/>
            </p:nvSpPr>
            <p:spPr>
              <a:xfrm>
                <a:off x="2037628" y="2999385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37D527A1-4796-4375-87C5-C72F2191A81C}"/>
                  </a:ext>
                </a:extLst>
              </p:cNvPr>
              <p:cNvSpPr/>
              <p:nvPr/>
            </p:nvSpPr>
            <p:spPr>
              <a:xfrm>
                <a:off x="2212392" y="257504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0B1F3CBA-D6D5-4B79-B8FC-F55EDF81C04C}"/>
                  </a:ext>
                </a:extLst>
              </p:cNvPr>
              <p:cNvSpPr/>
              <p:nvPr/>
            </p:nvSpPr>
            <p:spPr>
              <a:xfrm>
                <a:off x="5773402" y="2575047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E9209B87-C331-462A-B490-C311542DB96E}"/>
                  </a:ext>
                </a:extLst>
              </p:cNvPr>
              <p:cNvSpPr/>
              <p:nvPr/>
            </p:nvSpPr>
            <p:spPr>
              <a:xfrm>
                <a:off x="6002127" y="2796359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BA1C3C0-6832-489F-AFF4-0FB5E7DCD19F}"/>
                  </a:ext>
                </a:extLst>
              </p:cNvPr>
              <p:cNvSpPr/>
              <p:nvPr/>
            </p:nvSpPr>
            <p:spPr>
              <a:xfrm>
                <a:off x="3361984" y="279563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73006D72-2BC1-4F70-9646-37349FFB9D83}"/>
                  </a:ext>
                </a:extLst>
              </p:cNvPr>
              <p:cNvSpPr/>
              <p:nvPr/>
            </p:nvSpPr>
            <p:spPr>
              <a:xfrm>
                <a:off x="4298310" y="235361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8CD36DD6-0653-499B-BE6E-B3DB179624D9}"/>
                  </a:ext>
                </a:extLst>
              </p:cNvPr>
              <p:cNvSpPr/>
              <p:nvPr/>
            </p:nvSpPr>
            <p:spPr>
              <a:xfrm>
                <a:off x="4145644" y="2575047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8757A045-9DC1-40F7-8CE9-E22936687C33}"/>
                  </a:ext>
                </a:extLst>
              </p:cNvPr>
              <p:cNvSpPr/>
              <p:nvPr/>
            </p:nvSpPr>
            <p:spPr>
              <a:xfrm>
                <a:off x="3014983" y="2353612"/>
                <a:ext cx="264034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18952FDA-F0A5-4985-BD9B-69A3BF122186}"/>
                  </a:ext>
                </a:extLst>
              </p:cNvPr>
              <p:cNvSpPr/>
              <p:nvPr/>
            </p:nvSpPr>
            <p:spPr>
              <a:xfrm>
                <a:off x="3279016" y="2353612"/>
                <a:ext cx="665975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9E6063FE-069B-4648-B3C1-87114FF552B1}"/>
                  </a:ext>
                </a:extLst>
              </p:cNvPr>
              <p:cNvSpPr/>
              <p:nvPr/>
            </p:nvSpPr>
            <p:spPr>
              <a:xfrm>
                <a:off x="5719001" y="2354464"/>
                <a:ext cx="512494" cy="5987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F662D767-6296-480C-801C-316F8BE9386F}"/>
                  </a:ext>
                </a:extLst>
              </p:cNvPr>
              <p:cNvSpPr/>
              <p:nvPr/>
            </p:nvSpPr>
            <p:spPr>
              <a:xfrm>
                <a:off x="5302687" y="2354464"/>
                <a:ext cx="417515" cy="5987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64C2F11-0220-4238-BE38-06348CED7389}"/>
                  </a:ext>
                </a:extLst>
              </p:cNvPr>
              <p:cNvSpPr/>
              <p:nvPr/>
            </p:nvSpPr>
            <p:spPr>
              <a:xfrm>
                <a:off x="8893421" y="257239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7D1034F6-B53A-4B7A-A7E6-6720DDCF29E0}"/>
                  </a:ext>
                </a:extLst>
              </p:cNvPr>
              <p:cNvSpPr/>
              <p:nvPr/>
            </p:nvSpPr>
            <p:spPr>
              <a:xfrm>
                <a:off x="7381531" y="2795632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0E5CD6D9-688D-496D-9747-0298ADA03EE1}"/>
                  </a:ext>
                </a:extLst>
              </p:cNvPr>
              <p:cNvSpPr/>
              <p:nvPr/>
            </p:nvSpPr>
            <p:spPr>
              <a:xfrm>
                <a:off x="8601529" y="235151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3AE48F45-A960-4A5E-BE03-9DC731CCC4FB}"/>
                  </a:ext>
                </a:extLst>
              </p:cNvPr>
              <p:cNvSpPr/>
              <p:nvPr/>
            </p:nvSpPr>
            <p:spPr>
              <a:xfrm>
                <a:off x="7764335" y="257239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18A385C2-1B4C-49D4-BD5A-7E0DA2B1D2D4}"/>
                  </a:ext>
                </a:extLst>
              </p:cNvPr>
              <p:cNvSpPr/>
              <p:nvPr/>
            </p:nvSpPr>
            <p:spPr>
              <a:xfrm>
                <a:off x="8655250" y="2793777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066D978F-7CE3-424C-AF1F-0BB745995705}"/>
                  </a:ext>
                </a:extLst>
              </p:cNvPr>
              <p:cNvSpPr/>
              <p:nvPr/>
            </p:nvSpPr>
            <p:spPr>
              <a:xfrm>
                <a:off x="8012340" y="3035812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208174D5-708B-49B3-B242-6E38D3564E00}"/>
                  </a:ext>
                </a:extLst>
              </p:cNvPr>
              <p:cNvSpPr/>
              <p:nvPr/>
            </p:nvSpPr>
            <p:spPr>
              <a:xfrm>
                <a:off x="6749057" y="2353612"/>
                <a:ext cx="465004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78B0CE7-CACF-48B6-9E44-119A3B194BEF}"/>
                  </a:ext>
                </a:extLst>
              </p:cNvPr>
              <p:cNvSpPr/>
              <p:nvPr/>
            </p:nvSpPr>
            <p:spPr>
              <a:xfrm>
                <a:off x="7214062" y="2353612"/>
                <a:ext cx="465005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F0B6A2B7-3FD2-4F98-A77D-CED6AA61C0A5}"/>
                  </a:ext>
                </a:extLst>
              </p:cNvPr>
              <p:cNvGrpSpPr/>
              <p:nvPr/>
            </p:nvGrpSpPr>
            <p:grpSpPr>
              <a:xfrm>
                <a:off x="381006" y="1968971"/>
                <a:ext cx="9694629" cy="299364"/>
                <a:chOff x="237789" y="5606855"/>
                <a:chExt cx="11716422" cy="155667"/>
              </a:xfrm>
            </p:grpSpPr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682FF11E-A70E-4138-AA47-F20C7F728EF1}"/>
                    </a:ext>
                  </a:extLst>
                </p:cNvPr>
                <p:cNvSpPr/>
                <p:nvPr/>
              </p:nvSpPr>
              <p:spPr>
                <a:xfrm>
                  <a:off x="8495863" y="5606857"/>
                  <a:ext cx="3153547" cy="15566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>
                  <a:extLst>
                    <a:ext uri="{FF2B5EF4-FFF2-40B4-BE49-F238E27FC236}">
                      <a16:creationId xmlns:a16="http://schemas.microsoft.com/office/drawing/2014/main" id="{113F03A7-8523-4CAA-8B30-CA5665C213CE}"/>
                    </a:ext>
                  </a:extLst>
                </p:cNvPr>
                <p:cNvSpPr/>
                <p:nvPr/>
              </p:nvSpPr>
              <p:spPr>
                <a:xfrm>
                  <a:off x="542590" y="5606858"/>
                  <a:ext cx="3197583" cy="1556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57377006-3210-4B37-A910-FD392BB45047}"/>
                    </a:ext>
                  </a:extLst>
                </p:cNvPr>
                <p:cNvSpPr/>
                <p:nvPr/>
              </p:nvSpPr>
              <p:spPr>
                <a:xfrm>
                  <a:off x="3740172" y="5606858"/>
                  <a:ext cx="2950291" cy="1556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>
                  <a:extLst>
                    <a:ext uri="{FF2B5EF4-FFF2-40B4-BE49-F238E27FC236}">
                      <a16:creationId xmlns:a16="http://schemas.microsoft.com/office/drawing/2014/main" id="{140E0F0A-BA18-4A10-90A3-317B18003DAE}"/>
                    </a:ext>
                  </a:extLst>
                </p:cNvPr>
                <p:cNvSpPr/>
                <p:nvPr/>
              </p:nvSpPr>
              <p:spPr>
                <a:xfrm>
                  <a:off x="6690463" y="5606858"/>
                  <a:ext cx="1805400" cy="155664"/>
                </a:xfrm>
                <a:prstGeom prst="rect">
                  <a:avLst/>
                </a:prstGeom>
                <a:solidFill>
                  <a:srgbClr val="C298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39FCE51C-A487-42A3-9469-6C25940875DB}"/>
                    </a:ext>
                  </a:extLst>
                </p:cNvPr>
                <p:cNvSpPr/>
                <p:nvPr/>
              </p:nvSpPr>
              <p:spPr>
                <a:xfrm>
                  <a:off x="237789" y="5606856"/>
                  <a:ext cx="304801" cy="1556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9989FCEC-2AC4-450E-84EA-C85D73970F9D}"/>
                    </a:ext>
                  </a:extLst>
                </p:cNvPr>
                <p:cNvSpPr/>
                <p:nvPr/>
              </p:nvSpPr>
              <p:spPr>
                <a:xfrm>
                  <a:off x="11649410" y="5606855"/>
                  <a:ext cx="304801" cy="1556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F4C0DE76-B708-4986-919F-AD8441FA6FBC}"/>
                  </a:ext>
                </a:extLst>
              </p:cNvPr>
              <p:cNvSpPr/>
              <p:nvPr/>
            </p:nvSpPr>
            <p:spPr>
              <a:xfrm>
                <a:off x="342969" y="2895884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C93E79B7-603F-4E4C-A95D-F9B58E708025}"/>
                  </a:ext>
                </a:extLst>
              </p:cNvPr>
              <p:cNvSpPr/>
              <p:nvPr/>
            </p:nvSpPr>
            <p:spPr>
              <a:xfrm>
                <a:off x="1046145" y="3328638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20B469DC-6237-415A-929E-0563BD826F49}"/>
                  </a:ext>
                </a:extLst>
              </p:cNvPr>
              <p:cNvSpPr/>
              <p:nvPr/>
            </p:nvSpPr>
            <p:spPr>
              <a:xfrm>
                <a:off x="572388" y="3116469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2EA56CBA-2244-46F1-BFE4-746D50FF4D51}"/>
                  </a:ext>
                </a:extLst>
              </p:cNvPr>
              <p:cNvSpPr/>
              <p:nvPr/>
            </p:nvSpPr>
            <p:spPr>
              <a:xfrm>
                <a:off x="1359952" y="2895884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83A3916-C254-44C7-9310-F0CF34510211}"/>
                  </a:ext>
                </a:extLst>
              </p:cNvPr>
              <p:cNvSpPr/>
              <p:nvPr/>
            </p:nvSpPr>
            <p:spPr>
              <a:xfrm>
                <a:off x="1747387" y="354080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89CFC8-BD59-462F-A4C3-B79D30652B4D}"/>
                  </a:ext>
                </a:extLst>
              </p:cNvPr>
              <p:cNvSpPr/>
              <p:nvPr/>
            </p:nvSpPr>
            <p:spPr>
              <a:xfrm>
                <a:off x="1922151" y="3116469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66CE419C-F745-481F-8B7C-D27172F414DE}"/>
                  </a:ext>
                </a:extLst>
              </p:cNvPr>
              <p:cNvSpPr/>
              <p:nvPr/>
            </p:nvSpPr>
            <p:spPr>
              <a:xfrm>
                <a:off x="5483161" y="3116469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E977AA4A-AE7A-47F5-AA0B-816593E78C8A}"/>
                  </a:ext>
                </a:extLst>
              </p:cNvPr>
              <p:cNvSpPr/>
              <p:nvPr/>
            </p:nvSpPr>
            <p:spPr>
              <a:xfrm>
                <a:off x="5711886" y="3337781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6BC1B80F-E2AF-4A80-9867-C839F6CF278D}"/>
                  </a:ext>
                </a:extLst>
              </p:cNvPr>
              <p:cNvSpPr/>
              <p:nvPr/>
            </p:nvSpPr>
            <p:spPr>
              <a:xfrm>
                <a:off x="3071743" y="3337054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3F69976A-C05A-43F2-A731-11AD8D26EBA0}"/>
                  </a:ext>
                </a:extLst>
              </p:cNvPr>
              <p:cNvSpPr/>
              <p:nvPr/>
            </p:nvSpPr>
            <p:spPr>
              <a:xfrm>
                <a:off x="4008069" y="2895034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B3D71429-F5C3-4147-9364-C8E418C62E1D}"/>
                  </a:ext>
                </a:extLst>
              </p:cNvPr>
              <p:cNvSpPr/>
              <p:nvPr/>
            </p:nvSpPr>
            <p:spPr>
              <a:xfrm>
                <a:off x="3855403" y="3116469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AA5E027C-94B2-49E3-9115-2232B86FD8B5}"/>
                  </a:ext>
                </a:extLst>
              </p:cNvPr>
              <p:cNvSpPr/>
              <p:nvPr/>
            </p:nvSpPr>
            <p:spPr>
              <a:xfrm>
                <a:off x="2724741" y="2895034"/>
                <a:ext cx="554273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5B5B625D-E247-41A8-99C4-6FAEBC308F60}"/>
                  </a:ext>
                </a:extLst>
              </p:cNvPr>
              <p:cNvSpPr/>
              <p:nvPr/>
            </p:nvSpPr>
            <p:spPr>
              <a:xfrm>
                <a:off x="3279016" y="2895034"/>
                <a:ext cx="375734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370A98F-3070-4C5C-AC88-BABDD19304D4}"/>
                  </a:ext>
                </a:extLst>
              </p:cNvPr>
              <p:cNvSpPr/>
              <p:nvPr/>
            </p:nvSpPr>
            <p:spPr>
              <a:xfrm>
                <a:off x="5719000" y="2895886"/>
                <a:ext cx="222253" cy="5987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C691FBB9-B8B0-48C1-AB91-AD57D87E8F58}"/>
                  </a:ext>
                </a:extLst>
              </p:cNvPr>
              <p:cNvSpPr/>
              <p:nvPr/>
            </p:nvSpPr>
            <p:spPr>
              <a:xfrm>
                <a:off x="5012446" y="2895886"/>
                <a:ext cx="706553" cy="5987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E150754E-4CAB-42EE-8170-065667481F23}"/>
                  </a:ext>
                </a:extLst>
              </p:cNvPr>
              <p:cNvSpPr/>
              <p:nvPr/>
            </p:nvSpPr>
            <p:spPr>
              <a:xfrm>
                <a:off x="7091290" y="333705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475A03A-7C94-4077-8D2F-EBC700C9CCA5}"/>
                  </a:ext>
                </a:extLst>
              </p:cNvPr>
              <p:cNvSpPr/>
              <p:nvPr/>
            </p:nvSpPr>
            <p:spPr>
              <a:xfrm>
                <a:off x="8311288" y="2892936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92A8D9D3-3F60-41E4-8942-727B48E6D21C}"/>
                  </a:ext>
                </a:extLst>
              </p:cNvPr>
              <p:cNvSpPr/>
              <p:nvPr/>
            </p:nvSpPr>
            <p:spPr>
              <a:xfrm>
                <a:off x="7474094" y="3113816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F0F60A68-BF67-4402-AFBF-D210CC4A4F97}"/>
                  </a:ext>
                </a:extLst>
              </p:cNvPr>
              <p:cNvSpPr/>
              <p:nvPr/>
            </p:nvSpPr>
            <p:spPr>
              <a:xfrm>
                <a:off x="8365009" y="3335199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6B3EB49C-C592-46CC-B950-84332FAB613C}"/>
                  </a:ext>
                </a:extLst>
              </p:cNvPr>
              <p:cNvSpPr/>
              <p:nvPr/>
            </p:nvSpPr>
            <p:spPr>
              <a:xfrm>
                <a:off x="7722099" y="357723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7F17A12B-DD2F-4232-AD6B-E4A113D48502}"/>
                  </a:ext>
                </a:extLst>
              </p:cNvPr>
              <p:cNvSpPr/>
              <p:nvPr/>
            </p:nvSpPr>
            <p:spPr>
              <a:xfrm>
                <a:off x="6458815" y="2895034"/>
                <a:ext cx="755245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CEA86BFB-E289-4A12-BD9F-13D5B77A8066}"/>
                  </a:ext>
                </a:extLst>
              </p:cNvPr>
              <p:cNvSpPr/>
              <p:nvPr/>
            </p:nvSpPr>
            <p:spPr>
              <a:xfrm>
                <a:off x="7214061" y="2895034"/>
                <a:ext cx="174765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977E8DDA-4348-4FCF-95DD-C033CA670E66}"/>
                  </a:ext>
                </a:extLst>
              </p:cNvPr>
              <p:cNvSpPr/>
              <p:nvPr/>
            </p:nvSpPr>
            <p:spPr>
              <a:xfrm>
                <a:off x="1801391" y="3898949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F88112B1-9CA6-4E3E-9A57-3BE43540467C}"/>
                  </a:ext>
                </a:extLst>
              </p:cNvPr>
              <p:cNvSpPr/>
              <p:nvPr/>
            </p:nvSpPr>
            <p:spPr>
              <a:xfrm>
                <a:off x="1327634" y="3686780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0063F5EA-A709-42BE-A02F-0786DDD160FA}"/>
                  </a:ext>
                </a:extLst>
              </p:cNvPr>
              <p:cNvSpPr/>
              <p:nvPr/>
            </p:nvSpPr>
            <p:spPr>
              <a:xfrm>
                <a:off x="2502633" y="4111118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5DBBC482-AF86-45CE-8069-13FAF3924699}"/>
                  </a:ext>
                </a:extLst>
              </p:cNvPr>
              <p:cNvSpPr/>
              <p:nvPr/>
            </p:nvSpPr>
            <p:spPr>
              <a:xfrm>
                <a:off x="2677397" y="3686780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4C4A3069-BF1E-4209-8D0A-E3EB11E44349}"/>
                  </a:ext>
                </a:extLst>
              </p:cNvPr>
              <p:cNvSpPr/>
              <p:nvPr/>
            </p:nvSpPr>
            <p:spPr>
              <a:xfrm>
                <a:off x="6238407" y="3686780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5956ABF8-245D-4D1D-ACC3-1F8BB7AFF2A6}"/>
                  </a:ext>
                </a:extLst>
              </p:cNvPr>
              <p:cNvSpPr/>
              <p:nvPr/>
            </p:nvSpPr>
            <p:spPr>
              <a:xfrm>
                <a:off x="6467132" y="3908092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F2AC4C8F-5B94-44AE-ACDF-5D70EFB0F725}"/>
                  </a:ext>
                </a:extLst>
              </p:cNvPr>
              <p:cNvSpPr/>
              <p:nvPr/>
            </p:nvSpPr>
            <p:spPr>
              <a:xfrm>
                <a:off x="3826989" y="3907365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8AF1FC2F-2D1A-42B2-B125-82499E7026D2}"/>
                  </a:ext>
                </a:extLst>
              </p:cNvPr>
              <p:cNvSpPr/>
              <p:nvPr/>
            </p:nvSpPr>
            <p:spPr>
              <a:xfrm>
                <a:off x="4610649" y="3686780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C2FBC0-51CF-4144-9EC9-BE3994971517}"/>
                  </a:ext>
                </a:extLst>
              </p:cNvPr>
              <p:cNvSpPr/>
              <p:nvPr/>
            </p:nvSpPr>
            <p:spPr>
              <a:xfrm>
                <a:off x="7846536" y="3907365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>
                <a:extLst>
                  <a:ext uri="{FF2B5EF4-FFF2-40B4-BE49-F238E27FC236}">
                    <a16:creationId xmlns:a16="http://schemas.microsoft.com/office/drawing/2014/main" id="{957A5F8D-3E40-4DCF-B8D8-A4AE74D0EF4C}"/>
                  </a:ext>
                </a:extLst>
              </p:cNvPr>
              <p:cNvSpPr/>
              <p:nvPr/>
            </p:nvSpPr>
            <p:spPr>
              <a:xfrm>
                <a:off x="8229340" y="3684127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EDD4489F-5559-4182-9EB0-E1368CACFE8D}"/>
                  </a:ext>
                </a:extLst>
              </p:cNvPr>
              <p:cNvSpPr/>
              <p:nvPr/>
            </p:nvSpPr>
            <p:spPr>
              <a:xfrm>
                <a:off x="8477345" y="4147545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>
                <a:extLst>
                  <a:ext uri="{FF2B5EF4-FFF2-40B4-BE49-F238E27FC236}">
                    <a16:creationId xmlns:a16="http://schemas.microsoft.com/office/drawing/2014/main" id="{84D631C7-BD88-4CB2-A1D3-E0BBA6539EFE}"/>
                  </a:ext>
                </a:extLst>
              </p:cNvPr>
              <p:cNvSpPr/>
              <p:nvPr/>
            </p:nvSpPr>
            <p:spPr>
              <a:xfrm>
                <a:off x="1511150" y="4440371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8EEBD04E-2E05-41A9-997C-33F889A9430F}"/>
                  </a:ext>
                </a:extLst>
              </p:cNvPr>
              <p:cNvSpPr/>
              <p:nvPr/>
            </p:nvSpPr>
            <p:spPr>
              <a:xfrm>
                <a:off x="1824957" y="400761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34B66CCE-BE3F-4DB9-842B-C771578A6029}"/>
                  </a:ext>
                </a:extLst>
              </p:cNvPr>
              <p:cNvSpPr/>
              <p:nvPr/>
            </p:nvSpPr>
            <p:spPr>
              <a:xfrm>
                <a:off x="2212392" y="4652540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C7A55B84-586C-4346-8403-47C6313045A0}"/>
                  </a:ext>
                </a:extLst>
              </p:cNvPr>
              <p:cNvSpPr/>
              <p:nvPr/>
            </p:nvSpPr>
            <p:spPr>
              <a:xfrm>
                <a:off x="2387156" y="4228202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816A06C0-BD67-4EFB-91C3-8F5597FE628A}"/>
                  </a:ext>
                </a:extLst>
              </p:cNvPr>
              <p:cNvSpPr/>
              <p:nvPr/>
            </p:nvSpPr>
            <p:spPr>
              <a:xfrm>
                <a:off x="5948166" y="4228202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Retângulo 82">
                <a:extLst>
                  <a:ext uri="{FF2B5EF4-FFF2-40B4-BE49-F238E27FC236}">
                    <a16:creationId xmlns:a16="http://schemas.microsoft.com/office/drawing/2014/main" id="{565E1FC9-3C2D-4CBE-9847-E2A2D4E98437}"/>
                  </a:ext>
                </a:extLst>
              </p:cNvPr>
              <p:cNvSpPr/>
              <p:nvPr/>
            </p:nvSpPr>
            <p:spPr>
              <a:xfrm>
                <a:off x="6176891" y="4449514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Retângulo 83">
                <a:extLst>
                  <a:ext uri="{FF2B5EF4-FFF2-40B4-BE49-F238E27FC236}">
                    <a16:creationId xmlns:a16="http://schemas.microsoft.com/office/drawing/2014/main" id="{05C57FAA-F224-4DBA-B1A2-D0B78F019521}"/>
                  </a:ext>
                </a:extLst>
              </p:cNvPr>
              <p:cNvSpPr/>
              <p:nvPr/>
            </p:nvSpPr>
            <p:spPr>
              <a:xfrm>
                <a:off x="3536748" y="4448787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A002C71B-66C8-41CA-8215-FEF261E37848}"/>
                  </a:ext>
                </a:extLst>
              </p:cNvPr>
              <p:cNvSpPr/>
              <p:nvPr/>
            </p:nvSpPr>
            <p:spPr>
              <a:xfrm>
                <a:off x="4473074" y="4006767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ACC65614-2B5F-45CA-87E2-9A6ED829DE38}"/>
                  </a:ext>
                </a:extLst>
              </p:cNvPr>
              <p:cNvSpPr/>
              <p:nvPr/>
            </p:nvSpPr>
            <p:spPr>
              <a:xfrm>
                <a:off x="4320408" y="422820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8AED989C-5250-4A93-B464-DABDE7C8292F}"/>
                  </a:ext>
                </a:extLst>
              </p:cNvPr>
              <p:cNvSpPr/>
              <p:nvPr/>
            </p:nvSpPr>
            <p:spPr>
              <a:xfrm>
                <a:off x="3189747" y="4006767"/>
                <a:ext cx="89267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Retângulo 87">
                <a:extLst>
                  <a:ext uri="{FF2B5EF4-FFF2-40B4-BE49-F238E27FC236}">
                    <a16:creationId xmlns:a16="http://schemas.microsoft.com/office/drawing/2014/main" id="{B7373059-7E6A-42EB-AD0D-F49B0E66F76F}"/>
                  </a:ext>
                </a:extLst>
              </p:cNvPr>
              <p:cNvSpPr/>
              <p:nvPr/>
            </p:nvSpPr>
            <p:spPr>
              <a:xfrm>
                <a:off x="3279014" y="4006767"/>
                <a:ext cx="840741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9D96BF7B-0DC4-46A1-96EE-C19123248393}"/>
                  </a:ext>
                </a:extLst>
              </p:cNvPr>
              <p:cNvSpPr/>
              <p:nvPr/>
            </p:nvSpPr>
            <p:spPr>
              <a:xfrm>
                <a:off x="5718999" y="4007619"/>
                <a:ext cx="687260" cy="5987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1442940B-BDFF-40B3-9FF4-FD7D224D6BBA}"/>
                  </a:ext>
                </a:extLst>
              </p:cNvPr>
              <p:cNvSpPr/>
              <p:nvPr/>
            </p:nvSpPr>
            <p:spPr>
              <a:xfrm>
                <a:off x="5477452" y="4007619"/>
                <a:ext cx="241548" cy="5987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Retângulo 90">
                <a:extLst>
                  <a:ext uri="{FF2B5EF4-FFF2-40B4-BE49-F238E27FC236}">
                    <a16:creationId xmlns:a16="http://schemas.microsoft.com/office/drawing/2014/main" id="{F6A05F62-456E-4FE2-A24D-7E8EB8B36FBF}"/>
                  </a:ext>
                </a:extLst>
              </p:cNvPr>
              <p:cNvSpPr/>
              <p:nvPr/>
            </p:nvSpPr>
            <p:spPr>
              <a:xfrm>
                <a:off x="7556295" y="4448787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76EC261D-DC78-4AE8-90E2-614FCCD996BB}"/>
                  </a:ext>
                </a:extLst>
              </p:cNvPr>
              <p:cNvSpPr/>
              <p:nvPr/>
            </p:nvSpPr>
            <p:spPr>
              <a:xfrm>
                <a:off x="7939099" y="4225549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17EE859D-6334-4B62-BE3D-58D3E9025CDA}"/>
                  </a:ext>
                </a:extLst>
              </p:cNvPr>
              <p:cNvSpPr/>
              <p:nvPr/>
            </p:nvSpPr>
            <p:spPr>
              <a:xfrm>
                <a:off x="8187104" y="4688967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0405D8F1-A0AF-4808-8D09-37F716D7769C}"/>
                  </a:ext>
                </a:extLst>
              </p:cNvPr>
              <p:cNvSpPr/>
              <p:nvPr/>
            </p:nvSpPr>
            <p:spPr>
              <a:xfrm>
                <a:off x="6923821" y="4006767"/>
                <a:ext cx="290239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1B603005-F430-4DB7-AE57-CB2AD5BFE986}"/>
                  </a:ext>
                </a:extLst>
              </p:cNvPr>
              <p:cNvSpPr/>
              <p:nvPr/>
            </p:nvSpPr>
            <p:spPr>
              <a:xfrm>
                <a:off x="7214060" y="4006767"/>
                <a:ext cx="639771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813D85DB-ECFD-49BE-B34B-D60254F9BD4F}"/>
                  </a:ext>
                </a:extLst>
              </p:cNvPr>
              <p:cNvSpPr/>
              <p:nvPr/>
            </p:nvSpPr>
            <p:spPr>
              <a:xfrm>
                <a:off x="1116804" y="4819404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F74D934E-FA39-4574-BC0B-CF7DF9BE7F05}"/>
                  </a:ext>
                </a:extLst>
              </p:cNvPr>
              <p:cNvSpPr/>
              <p:nvPr/>
            </p:nvSpPr>
            <p:spPr>
              <a:xfrm>
                <a:off x="1818046" y="5031573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E55E8E1E-BB2D-4AEA-B7B6-898425BC8EA1}"/>
                  </a:ext>
                </a:extLst>
              </p:cNvPr>
              <p:cNvSpPr/>
              <p:nvPr/>
            </p:nvSpPr>
            <p:spPr>
              <a:xfrm>
                <a:off x="5782545" y="4828547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F6CDC16A-767D-4481-BEB2-19FF22BD2FF5}"/>
                  </a:ext>
                </a:extLst>
              </p:cNvPr>
              <p:cNvSpPr/>
              <p:nvPr/>
            </p:nvSpPr>
            <p:spPr>
              <a:xfrm>
                <a:off x="3142402" y="4827820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7992F44C-E00B-4C3E-8231-E191F667D982}"/>
                  </a:ext>
                </a:extLst>
              </p:cNvPr>
              <p:cNvSpPr/>
              <p:nvPr/>
            </p:nvSpPr>
            <p:spPr>
              <a:xfrm>
                <a:off x="7161949" y="4827820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4" name="Retângulo 143">
                <a:extLst>
                  <a:ext uri="{FF2B5EF4-FFF2-40B4-BE49-F238E27FC236}">
                    <a16:creationId xmlns:a16="http://schemas.microsoft.com/office/drawing/2014/main" id="{90BED865-73F9-4A96-82DA-99A327A1A9DC}"/>
                  </a:ext>
                </a:extLst>
              </p:cNvPr>
              <p:cNvSpPr/>
              <p:nvPr/>
            </p:nvSpPr>
            <p:spPr>
              <a:xfrm>
                <a:off x="7792758" y="5068000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5" name="Retângulo 144">
                <a:extLst>
                  <a:ext uri="{FF2B5EF4-FFF2-40B4-BE49-F238E27FC236}">
                    <a16:creationId xmlns:a16="http://schemas.microsoft.com/office/drawing/2014/main" id="{C217DA56-A3CC-42BA-9885-3567D0EC2618}"/>
                  </a:ext>
                </a:extLst>
              </p:cNvPr>
              <p:cNvSpPr/>
              <p:nvPr/>
            </p:nvSpPr>
            <p:spPr>
              <a:xfrm>
                <a:off x="826563" y="5360826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6" name="Retângulo 145">
                <a:extLst>
                  <a:ext uri="{FF2B5EF4-FFF2-40B4-BE49-F238E27FC236}">
                    <a16:creationId xmlns:a16="http://schemas.microsoft.com/office/drawing/2014/main" id="{417E07BF-527F-4D29-97D4-7BE7E8E6904F}"/>
                  </a:ext>
                </a:extLst>
              </p:cNvPr>
              <p:cNvSpPr/>
              <p:nvPr/>
            </p:nvSpPr>
            <p:spPr>
              <a:xfrm>
                <a:off x="1140370" y="4928072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7" name="Retângulo 146">
                <a:extLst>
                  <a:ext uri="{FF2B5EF4-FFF2-40B4-BE49-F238E27FC236}">
                    <a16:creationId xmlns:a16="http://schemas.microsoft.com/office/drawing/2014/main" id="{D31DE02A-6EB1-43C6-A2B0-4370193BFCA1}"/>
                  </a:ext>
                </a:extLst>
              </p:cNvPr>
              <p:cNvSpPr/>
              <p:nvPr/>
            </p:nvSpPr>
            <p:spPr>
              <a:xfrm>
                <a:off x="1527805" y="5572995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8" name="Retângulo 147">
                <a:extLst>
                  <a:ext uri="{FF2B5EF4-FFF2-40B4-BE49-F238E27FC236}">
                    <a16:creationId xmlns:a16="http://schemas.microsoft.com/office/drawing/2014/main" id="{CE6EB9AE-ECA6-454D-B406-DD3BD2CF7BD8}"/>
                  </a:ext>
                </a:extLst>
              </p:cNvPr>
              <p:cNvSpPr/>
              <p:nvPr/>
            </p:nvSpPr>
            <p:spPr>
              <a:xfrm>
                <a:off x="1702569" y="514865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9" name="Retângulo 148">
                <a:extLst>
                  <a:ext uri="{FF2B5EF4-FFF2-40B4-BE49-F238E27FC236}">
                    <a16:creationId xmlns:a16="http://schemas.microsoft.com/office/drawing/2014/main" id="{71055F81-FEB3-4805-AFEA-C77A87D91795}"/>
                  </a:ext>
                </a:extLst>
              </p:cNvPr>
              <p:cNvSpPr/>
              <p:nvPr/>
            </p:nvSpPr>
            <p:spPr>
              <a:xfrm>
                <a:off x="5263579" y="5148657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0" name="Retângulo 149">
                <a:extLst>
                  <a:ext uri="{FF2B5EF4-FFF2-40B4-BE49-F238E27FC236}">
                    <a16:creationId xmlns:a16="http://schemas.microsoft.com/office/drawing/2014/main" id="{66D540BD-F5DF-46AA-AAE3-313B167020A8}"/>
                  </a:ext>
                </a:extLst>
              </p:cNvPr>
              <p:cNvSpPr/>
              <p:nvPr/>
            </p:nvSpPr>
            <p:spPr>
              <a:xfrm>
                <a:off x="5492304" y="5369969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1" name="Retângulo 150">
                <a:extLst>
                  <a:ext uri="{FF2B5EF4-FFF2-40B4-BE49-F238E27FC236}">
                    <a16:creationId xmlns:a16="http://schemas.microsoft.com/office/drawing/2014/main" id="{6E7894C7-5A20-4B24-A616-250F99BF89F0}"/>
                  </a:ext>
                </a:extLst>
              </p:cNvPr>
              <p:cNvSpPr/>
              <p:nvPr/>
            </p:nvSpPr>
            <p:spPr>
              <a:xfrm>
                <a:off x="2852161" y="536924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2" name="Retângulo 151">
                <a:extLst>
                  <a:ext uri="{FF2B5EF4-FFF2-40B4-BE49-F238E27FC236}">
                    <a16:creationId xmlns:a16="http://schemas.microsoft.com/office/drawing/2014/main" id="{78A04C95-F961-478E-A605-87A9780508DC}"/>
                  </a:ext>
                </a:extLst>
              </p:cNvPr>
              <p:cNvSpPr/>
              <p:nvPr/>
            </p:nvSpPr>
            <p:spPr>
              <a:xfrm>
                <a:off x="3788487" y="492722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3" name="Retângulo 152">
                <a:extLst>
                  <a:ext uri="{FF2B5EF4-FFF2-40B4-BE49-F238E27FC236}">
                    <a16:creationId xmlns:a16="http://schemas.microsoft.com/office/drawing/2014/main" id="{2983B189-9C23-4BE0-934A-CBBDD300B278}"/>
                  </a:ext>
                </a:extLst>
              </p:cNvPr>
              <p:cNvSpPr/>
              <p:nvPr/>
            </p:nvSpPr>
            <p:spPr>
              <a:xfrm>
                <a:off x="3635821" y="5148657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526CDA14-2C71-423B-895F-6526C41BE424}"/>
                  </a:ext>
                </a:extLst>
              </p:cNvPr>
              <p:cNvSpPr/>
              <p:nvPr/>
            </p:nvSpPr>
            <p:spPr>
              <a:xfrm>
                <a:off x="2505159" y="4927222"/>
                <a:ext cx="773853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5" name="Retângulo 154">
                <a:extLst>
                  <a:ext uri="{FF2B5EF4-FFF2-40B4-BE49-F238E27FC236}">
                    <a16:creationId xmlns:a16="http://schemas.microsoft.com/office/drawing/2014/main" id="{03174BF2-9561-499F-A80F-107225BB18A8}"/>
                  </a:ext>
                </a:extLst>
              </p:cNvPr>
              <p:cNvSpPr/>
              <p:nvPr/>
            </p:nvSpPr>
            <p:spPr>
              <a:xfrm>
                <a:off x="3279014" y="4927222"/>
                <a:ext cx="156154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Retângulo 155">
                <a:extLst>
                  <a:ext uri="{FF2B5EF4-FFF2-40B4-BE49-F238E27FC236}">
                    <a16:creationId xmlns:a16="http://schemas.microsoft.com/office/drawing/2014/main" id="{B39B6B73-6F3C-45F2-9051-91EDFF378459}"/>
                  </a:ext>
                </a:extLst>
              </p:cNvPr>
              <p:cNvSpPr/>
              <p:nvPr/>
            </p:nvSpPr>
            <p:spPr>
              <a:xfrm>
                <a:off x="5209178" y="4928074"/>
                <a:ext cx="512494" cy="5987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7" name="Retângulo 156">
                <a:extLst>
                  <a:ext uri="{FF2B5EF4-FFF2-40B4-BE49-F238E27FC236}">
                    <a16:creationId xmlns:a16="http://schemas.microsoft.com/office/drawing/2014/main" id="{27D6F7AF-1268-4EE7-8A4F-527FFFED5F16}"/>
                  </a:ext>
                </a:extLst>
              </p:cNvPr>
              <p:cNvSpPr/>
              <p:nvPr/>
            </p:nvSpPr>
            <p:spPr>
              <a:xfrm>
                <a:off x="4792864" y="4928074"/>
                <a:ext cx="417515" cy="5987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" name="Retângulo 157">
                <a:extLst>
                  <a:ext uri="{FF2B5EF4-FFF2-40B4-BE49-F238E27FC236}">
                    <a16:creationId xmlns:a16="http://schemas.microsoft.com/office/drawing/2014/main" id="{BC4179FA-DF35-4BFB-8785-41BB17BF1F5B}"/>
                  </a:ext>
                </a:extLst>
              </p:cNvPr>
              <p:cNvSpPr/>
              <p:nvPr/>
            </p:nvSpPr>
            <p:spPr>
              <a:xfrm>
                <a:off x="6871708" y="5369242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" name="Retângulo 158">
                <a:extLst>
                  <a:ext uri="{FF2B5EF4-FFF2-40B4-BE49-F238E27FC236}">
                    <a16:creationId xmlns:a16="http://schemas.microsoft.com/office/drawing/2014/main" id="{4426E6BB-A878-4B23-A8C7-C1E9E06DF6E9}"/>
                  </a:ext>
                </a:extLst>
              </p:cNvPr>
              <p:cNvSpPr/>
              <p:nvPr/>
            </p:nvSpPr>
            <p:spPr>
              <a:xfrm>
                <a:off x="7254512" y="514600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0" name="Retângulo 159">
                <a:extLst>
                  <a:ext uri="{FF2B5EF4-FFF2-40B4-BE49-F238E27FC236}">
                    <a16:creationId xmlns:a16="http://schemas.microsoft.com/office/drawing/2014/main" id="{1B5F6511-C52A-4626-9D96-588F998A6A2E}"/>
                  </a:ext>
                </a:extLst>
              </p:cNvPr>
              <p:cNvSpPr/>
              <p:nvPr/>
            </p:nvSpPr>
            <p:spPr>
              <a:xfrm>
                <a:off x="7502517" y="5609422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89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D35212-E357-41C9-AEF0-D88B6F261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2832" r="1313" b="3827"/>
          <a:stretch/>
        </p:blipFill>
        <p:spPr>
          <a:xfrm>
            <a:off x="391406" y="1320167"/>
            <a:ext cx="11409188" cy="547115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030A8F2-2802-4E7B-AE67-3D20D954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Cobertura e profundidade</a:t>
            </a:r>
          </a:p>
        </p:txBody>
      </p:sp>
    </p:spTree>
    <p:extLst>
      <p:ext uri="{BB962C8B-B14F-4D97-AF65-F5344CB8AC3E}">
        <p14:creationId xmlns:p14="http://schemas.microsoft.com/office/powerpoint/2010/main" val="1886360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0CF28D2-8C3B-4AD0-BBD8-777F78E98924}"/>
              </a:ext>
            </a:extLst>
          </p:cNvPr>
          <p:cNvGrpSpPr/>
          <p:nvPr/>
        </p:nvGrpSpPr>
        <p:grpSpPr>
          <a:xfrm>
            <a:off x="10121409" y="2228802"/>
            <a:ext cx="159888" cy="3475815"/>
            <a:chOff x="1977452" y="1743484"/>
            <a:chExt cx="159888" cy="3475815"/>
          </a:xfrm>
        </p:grpSpPr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539B592A-9AC5-4C2B-AC1B-7543EAA4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1EE7A3C-D8E4-4187-9FAB-CF7980DAF2A2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F4A63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9169187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1982BC-9A7B-40BD-81A0-6C1E2DF000AF}"/>
              </a:ext>
            </a:extLst>
          </p:cNvPr>
          <p:cNvSpPr txBox="1"/>
          <p:nvPr/>
        </p:nvSpPr>
        <p:spPr>
          <a:xfrm>
            <a:off x="8291265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VCF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CE67001-1CA5-4DD2-8EE4-C75786D8268B}"/>
              </a:ext>
            </a:extLst>
          </p:cNvPr>
          <p:cNvSpPr txBox="1"/>
          <p:nvPr/>
        </p:nvSpPr>
        <p:spPr>
          <a:xfrm>
            <a:off x="7529237" y="2015561"/>
            <a:ext cx="25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de variantes</a:t>
            </a:r>
          </a:p>
        </p:txBody>
      </p:sp>
    </p:spTree>
    <p:extLst>
      <p:ext uri="{BB962C8B-B14F-4D97-AF65-F5344CB8AC3E}">
        <p14:creationId xmlns:p14="http://schemas.microsoft.com/office/powerpoint/2010/main" val="1605376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627592"/>
            <a:ext cx="733425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Chamada das variantes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35DB7EE-DAF8-4CEF-A760-783BA9A5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58" y="1736725"/>
            <a:ext cx="7301442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Variantes são as diferenças entre a amostra e a referência em relação à uma determinada posição de nucleotídeo.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As diferenças são gravadas em um arquivo (VCF), o qual será utilizado para a montagem final do genoma.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ED9AEA7-7541-4526-8F87-FA3F0FB0831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 err="1">
                <a:hlinkClick r:id="rId2"/>
              </a:rPr>
              <a:t>Frontiers</a:t>
            </a:r>
            <a:r>
              <a:rPr lang="pt-BR" sz="800" dirty="0">
                <a:hlinkClick r:id="rId2"/>
              </a:rPr>
              <a:t> | Best </a:t>
            </a:r>
            <a:r>
              <a:rPr lang="pt-BR" sz="800" dirty="0" err="1">
                <a:hlinkClick r:id="rId2"/>
              </a:rPr>
              <a:t>practices</a:t>
            </a:r>
            <a:r>
              <a:rPr lang="pt-BR" sz="800" dirty="0">
                <a:hlinkClick r:id="rId2"/>
              </a:rPr>
              <a:t> for </a:t>
            </a:r>
            <a:r>
              <a:rPr lang="pt-BR" sz="800" dirty="0" err="1">
                <a:hlinkClick r:id="rId2"/>
              </a:rPr>
              <a:t>evaluating</a:t>
            </a:r>
            <a:r>
              <a:rPr lang="pt-BR" sz="800" dirty="0">
                <a:hlinkClick r:id="rId2"/>
              </a:rPr>
              <a:t> single </a:t>
            </a:r>
            <a:r>
              <a:rPr lang="pt-BR" sz="800" dirty="0" err="1">
                <a:hlinkClick r:id="rId2"/>
              </a:rPr>
              <a:t>nucleotide</a:t>
            </a:r>
            <a:r>
              <a:rPr lang="pt-BR" sz="800" dirty="0">
                <a:hlinkClick r:id="rId2"/>
              </a:rPr>
              <a:t> variant calling </a:t>
            </a:r>
            <a:r>
              <a:rPr lang="pt-BR" sz="800" dirty="0" err="1">
                <a:hlinkClick r:id="rId2"/>
              </a:rPr>
              <a:t>methods</a:t>
            </a:r>
            <a:r>
              <a:rPr lang="pt-BR" sz="800" dirty="0">
                <a:hlinkClick r:id="rId2"/>
              </a:rPr>
              <a:t> for microbial </a:t>
            </a:r>
            <a:r>
              <a:rPr lang="pt-BR" sz="800" dirty="0" err="1">
                <a:hlinkClick r:id="rId2"/>
              </a:rPr>
              <a:t>genomics</a:t>
            </a:r>
            <a:r>
              <a:rPr lang="pt-BR" sz="800" dirty="0">
                <a:hlinkClick r:id="rId2"/>
              </a:rPr>
              <a:t> | </a:t>
            </a:r>
            <a:r>
              <a:rPr lang="pt-BR" sz="800" dirty="0" err="1">
                <a:hlinkClick r:id="rId2"/>
              </a:rPr>
              <a:t>Genetics</a:t>
            </a:r>
            <a:r>
              <a:rPr lang="pt-BR" sz="800" dirty="0">
                <a:hlinkClick r:id="rId2"/>
              </a:rPr>
              <a:t> (frontiersin.org)</a:t>
            </a:r>
            <a:endParaRPr lang="pt-BR" sz="800" dirty="0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761BFB8-0BE2-43C9-893F-EE4F902C4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3" t="2641" r="49374" b="2641"/>
          <a:stretch/>
        </p:blipFill>
        <p:spPr>
          <a:xfrm>
            <a:off x="8343900" y="532401"/>
            <a:ext cx="3238500" cy="5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2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VCF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131407-9AA6-46EA-B083-9A8BAFBF624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File Format (illumina.com)</a:t>
            </a:r>
            <a:endParaRPr lang="pt-BR" sz="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4851D1A-3952-4974-84A9-15A77424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2" r="1016" b="4445"/>
          <a:stretch/>
        </p:blipFill>
        <p:spPr>
          <a:xfrm>
            <a:off x="907048" y="1311503"/>
            <a:ext cx="10377904" cy="5438775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FC221359-6043-4EF0-AE20-7B45305FD64D}"/>
              </a:ext>
            </a:extLst>
          </p:cNvPr>
          <p:cNvSpPr/>
          <p:nvPr/>
        </p:nvSpPr>
        <p:spPr>
          <a:xfrm flipV="1">
            <a:off x="942975" y="1352548"/>
            <a:ext cx="8258176" cy="26193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937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VCF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131407-9AA6-46EA-B083-9A8BAFBF624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File Format (illumina.com)</a:t>
            </a:r>
            <a:endParaRPr lang="pt-BR" sz="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4851D1A-3952-4974-84A9-15A77424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2" r="1016" b="4445"/>
          <a:stretch/>
        </p:blipFill>
        <p:spPr>
          <a:xfrm>
            <a:off x="907048" y="1311503"/>
            <a:ext cx="10377904" cy="54387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C93EDE8-81E6-4A89-899E-9D1FAB9270CE}"/>
              </a:ext>
            </a:extLst>
          </p:cNvPr>
          <p:cNvSpPr/>
          <p:nvPr/>
        </p:nvSpPr>
        <p:spPr>
          <a:xfrm>
            <a:off x="942974" y="3886200"/>
            <a:ext cx="10287001" cy="28355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67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962194-9CD6-4DFE-8598-3A7889402598}"/>
              </a:ext>
            </a:extLst>
          </p:cNvPr>
          <p:cNvSpPr txBox="1"/>
          <p:nvPr/>
        </p:nvSpPr>
        <p:spPr>
          <a:xfrm>
            <a:off x="194732" y="2019358"/>
            <a:ext cx="1850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Sequenciamento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1087796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D806BAC-C22C-4F77-A551-651C530B4A07}"/>
              </a:ext>
            </a:extLst>
          </p:cNvPr>
          <p:cNvGrpSpPr/>
          <p:nvPr/>
        </p:nvGrpSpPr>
        <p:grpSpPr>
          <a:xfrm>
            <a:off x="2045188" y="2228802"/>
            <a:ext cx="159888" cy="3475815"/>
            <a:chOff x="1977452" y="1743484"/>
            <a:chExt cx="159888" cy="3475815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A5588862-03C8-42AF-A498-32F3EC24C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5E5227E-1B2C-4725-9940-C1E113716CE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C298E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F89A86D-7EC9-44B5-9451-54579A9D007B}"/>
              </a:ext>
            </a:extLst>
          </p:cNvPr>
          <p:cNvSpPr txBox="1"/>
          <p:nvPr/>
        </p:nvSpPr>
        <p:spPr>
          <a:xfrm>
            <a:off x="235275" y="5249527"/>
            <a:ext cx="1735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TIFF/FAST5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1B464D46-E007-442A-B045-CA4A2E68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96080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8F6744C-05A5-4BB7-BAD5-27DC60798B89}"/>
              </a:ext>
            </a:extLst>
          </p:cNvPr>
          <p:cNvGrpSpPr/>
          <p:nvPr/>
        </p:nvGrpSpPr>
        <p:grpSpPr>
          <a:xfrm rot="10800000">
            <a:off x="11874009" y="2997375"/>
            <a:ext cx="159888" cy="3475815"/>
            <a:chOff x="1977452" y="1743484"/>
            <a:chExt cx="159888" cy="3475815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639D2952-3102-4122-81E7-1D3275D77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34F4CE7-182F-4466-BEB9-CA7815661B1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D8646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9728E8F-E350-4BD0-A8E2-5C0DCE58685D}"/>
              </a:ext>
            </a:extLst>
          </p:cNvPr>
          <p:cNvSpPr txBox="1"/>
          <p:nvPr/>
        </p:nvSpPr>
        <p:spPr>
          <a:xfrm>
            <a:off x="9870172" y="5912282"/>
            <a:ext cx="1998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Montagem do genoma consenso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10999888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435A5ED-3A11-460F-8458-6295656CFBB5}"/>
              </a:ext>
            </a:extLst>
          </p:cNvPr>
          <p:cNvSpPr txBox="1"/>
          <p:nvPr/>
        </p:nvSpPr>
        <p:spPr>
          <a:xfrm>
            <a:off x="10253569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FASTA</a:t>
            </a:r>
          </a:p>
        </p:txBody>
      </p:sp>
    </p:spTree>
    <p:extLst>
      <p:ext uri="{BB962C8B-B14F-4D97-AF65-F5344CB8AC3E}">
        <p14:creationId xmlns:p14="http://schemas.microsoft.com/office/powerpoint/2010/main" val="2752590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Genoma consenso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ED9AEA7-7541-4526-8F87-FA3F0FB0831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 err="1">
                <a:hlinkClick r:id="rId2"/>
              </a:rPr>
              <a:t>Frontiers</a:t>
            </a:r>
            <a:r>
              <a:rPr lang="pt-BR" sz="800" dirty="0">
                <a:hlinkClick r:id="rId2"/>
              </a:rPr>
              <a:t> | Best </a:t>
            </a:r>
            <a:r>
              <a:rPr lang="pt-BR" sz="800" dirty="0" err="1">
                <a:hlinkClick r:id="rId2"/>
              </a:rPr>
              <a:t>practices</a:t>
            </a:r>
            <a:r>
              <a:rPr lang="pt-BR" sz="800" dirty="0">
                <a:hlinkClick r:id="rId2"/>
              </a:rPr>
              <a:t> for </a:t>
            </a:r>
            <a:r>
              <a:rPr lang="pt-BR" sz="800" dirty="0" err="1">
                <a:hlinkClick r:id="rId2"/>
              </a:rPr>
              <a:t>evaluating</a:t>
            </a:r>
            <a:r>
              <a:rPr lang="pt-BR" sz="800" dirty="0">
                <a:hlinkClick r:id="rId2"/>
              </a:rPr>
              <a:t> single </a:t>
            </a:r>
            <a:r>
              <a:rPr lang="pt-BR" sz="800" dirty="0" err="1">
                <a:hlinkClick r:id="rId2"/>
              </a:rPr>
              <a:t>nucleotide</a:t>
            </a:r>
            <a:r>
              <a:rPr lang="pt-BR" sz="800" dirty="0">
                <a:hlinkClick r:id="rId2"/>
              </a:rPr>
              <a:t> variant calling </a:t>
            </a:r>
            <a:r>
              <a:rPr lang="pt-BR" sz="800" dirty="0" err="1">
                <a:hlinkClick r:id="rId2"/>
              </a:rPr>
              <a:t>methods</a:t>
            </a:r>
            <a:r>
              <a:rPr lang="pt-BR" sz="800" dirty="0">
                <a:hlinkClick r:id="rId2"/>
              </a:rPr>
              <a:t> for microbial </a:t>
            </a:r>
            <a:r>
              <a:rPr lang="pt-BR" sz="800" dirty="0" err="1">
                <a:hlinkClick r:id="rId2"/>
              </a:rPr>
              <a:t>genomics</a:t>
            </a:r>
            <a:r>
              <a:rPr lang="pt-BR" sz="800" dirty="0">
                <a:hlinkClick r:id="rId2"/>
              </a:rPr>
              <a:t> | </a:t>
            </a:r>
            <a:r>
              <a:rPr lang="pt-BR" sz="800" dirty="0" err="1">
                <a:hlinkClick r:id="rId2"/>
              </a:rPr>
              <a:t>Genetics</a:t>
            </a:r>
            <a:r>
              <a:rPr lang="pt-BR" sz="800" dirty="0">
                <a:hlinkClick r:id="rId2"/>
              </a:rPr>
              <a:t> (frontiersin.org)</a:t>
            </a:r>
            <a:endParaRPr lang="pt-BR" sz="8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3931A58-5460-49F9-B1DD-0BA534C433F1}"/>
              </a:ext>
            </a:extLst>
          </p:cNvPr>
          <p:cNvSpPr/>
          <p:nvPr/>
        </p:nvSpPr>
        <p:spPr>
          <a:xfrm>
            <a:off x="8081741" y="5865951"/>
            <a:ext cx="2609369" cy="2993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3DA014-56C3-4368-8E88-B4D4D492CD40}"/>
              </a:ext>
            </a:extLst>
          </p:cNvPr>
          <p:cNvSpPr/>
          <p:nvPr/>
        </p:nvSpPr>
        <p:spPr>
          <a:xfrm>
            <a:off x="1500889" y="5865953"/>
            <a:ext cx="2645806" cy="29935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ECDC47-0F2A-4ACF-B8A4-A04A88ECFA1C}"/>
              </a:ext>
            </a:extLst>
          </p:cNvPr>
          <p:cNvSpPr/>
          <p:nvPr/>
        </p:nvSpPr>
        <p:spPr>
          <a:xfrm>
            <a:off x="4146695" y="5865953"/>
            <a:ext cx="2441187" cy="2993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C22450C-4463-4B51-81C2-6E21747E1B80}"/>
              </a:ext>
            </a:extLst>
          </p:cNvPr>
          <p:cNvSpPr/>
          <p:nvPr/>
        </p:nvSpPr>
        <p:spPr>
          <a:xfrm>
            <a:off x="6587882" y="5865953"/>
            <a:ext cx="1493859" cy="299358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F8BACF3-DCC0-4472-8270-846C8AE8BDDD}"/>
              </a:ext>
            </a:extLst>
          </p:cNvPr>
          <p:cNvSpPr/>
          <p:nvPr/>
        </p:nvSpPr>
        <p:spPr>
          <a:xfrm>
            <a:off x="1248685" y="5865949"/>
            <a:ext cx="252204" cy="2993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64CFA0A-F29F-4A26-949C-E3BDEB69BC73}"/>
              </a:ext>
            </a:extLst>
          </p:cNvPr>
          <p:cNvSpPr/>
          <p:nvPr/>
        </p:nvSpPr>
        <p:spPr>
          <a:xfrm>
            <a:off x="10691110" y="5865947"/>
            <a:ext cx="252204" cy="2993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Retângulo 260">
            <a:extLst>
              <a:ext uri="{FF2B5EF4-FFF2-40B4-BE49-F238E27FC236}">
                <a16:creationId xmlns:a16="http://schemas.microsoft.com/office/drawing/2014/main" id="{F12C7457-A97F-4CBE-8D97-8778E058A93B}"/>
              </a:ext>
            </a:extLst>
          </p:cNvPr>
          <p:cNvSpPr/>
          <p:nvPr/>
        </p:nvSpPr>
        <p:spPr>
          <a:xfrm>
            <a:off x="1519908" y="2262809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2" name="Retângulo 261">
            <a:extLst>
              <a:ext uri="{FF2B5EF4-FFF2-40B4-BE49-F238E27FC236}">
                <a16:creationId xmlns:a16="http://schemas.microsoft.com/office/drawing/2014/main" id="{A2BBA49F-3603-4911-BFE5-9A402A2CCEB6}"/>
              </a:ext>
            </a:extLst>
          </p:cNvPr>
          <p:cNvSpPr/>
          <p:nvPr/>
        </p:nvSpPr>
        <p:spPr>
          <a:xfrm>
            <a:off x="2223084" y="2695564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Retângulo 262">
            <a:extLst>
              <a:ext uri="{FF2B5EF4-FFF2-40B4-BE49-F238E27FC236}">
                <a16:creationId xmlns:a16="http://schemas.microsoft.com/office/drawing/2014/main" id="{09874013-4DB9-4B32-9BF0-32A2E3EEC7BF}"/>
              </a:ext>
            </a:extLst>
          </p:cNvPr>
          <p:cNvSpPr/>
          <p:nvPr/>
        </p:nvSpPr>
        <p:spPr>
          <a:xfrm>
            <a:off x="1749327" y="248339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4" name="Retângulo 263">
            <a:extLst>
              <a:ext uri="{FF2B5EF4-FFF2-40B4-BE49-F238E27FC236}">
                <a16:creationId xmlns:a16="http://schemas.microsoft.com/office/drawing/2014/main" id="{D645C5BF-4372-4713-9DEB-A6BCCC619978}"/>
              </a:ext>
            </a:extLst>
          </p:cNvPr>
          <p:cNvSpPr/>
          <p:nvPr/>
        </p:nvSpPr>
        <p:spPr>
          <a:xfrm>
            <a:off x="2536891" y="2262810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Retângulo 264">
            <a:extLst>
              <a:ext uri="{FF2B5EF4-FFF2-40B4-BE49-F238E27FC236}">
                <a16:creationId xmlns:a16="http://schemas.microsoft.com/office/drawing/2014/main" id="{51BE5E79-B609-4462-83FC-E9ABC2508249}"/>
              </a:ext>
            </a:extLst>
          </p:cNvPr>
          <p:cNvSpPr/>
          <p:nvPr/>
        </p:nvSpPr>
        <p:spPr>
          <a:xfrm>
            <a:off x="2924326" y="2907733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Retângulo 265">
            <a:extLst>
              <a:ext uri="{FF2B5EF4-FFF2-40B4-BE49-F238E27FC236}">
                <a16:creationId xmlns:a16="http://schemas.microsoft.com/office/drawing/2014/main" id="{DEC5AE65-EAA9-4B16-AE53-7A8F706527A4}"/>
              </a:ext>
            </a:extLst>
          </p:cNvPr>
          <p:cNvSpPr/>
          <p:nvPr/>
        </p:nvSpPr>
        <p:spPr>
          <a:xfrm>
            <a:off x="3099090" y="248339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Retângulo 266">
            <a:extLst>
              <a:ext uri="{FF2B5EF4-FFF2-40B4-BE49-F238E27FC236}">
                <a16:creationId xmlns:a16="http://schemas.microsoft.com/office/drawing/2014/main" id="{6637C742-F48E-4694-BD98-000FA23AD495}"/>
              </a:ext>
            </a:extLst>
          </p:cNvPr>
          <p:cNvSpPr/>
          <p:nvPr/>
        </p:nvSpPr>
        <p:spPr>
          <a:xfrm>
            <a:off x="6660100" y="2483395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8" name="Retângulo 267">
            <a:extLst>
              <a:ext uri="{FF2B5EF4-FFF2-40B4-BE49-F238E27FC236}">
                <a16:creationId xmlns:a16="http://schemas.microsoft.com/office/drawing/2014/main" id="{5FC26796-22CC-43A1-9F0E-69FF5276BFF2}"/>
              </a:ext>
            </a:extLst>
          </p:cNvPr>
          <p:cNvSpPr/>
          <p:nvPr/>
        </p:nvSpPr>
        <p:spPr>
          <a:xfrm>
            <a:off x="6888825" y="2699945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Retângulo 268">
            <a:extLst>
              <a:ext uri="{FF2B5EF4-FFF2-40B4-BE49-F238E27FC236}">
                <a16:creationId xmlns:a16="http://schemas.microsoft.com/office/drawing/2014/main" id="{FEC67F28-D454-4B2F-9877-4629A4E1A63F}"/>
              </a:ext>
            </a:extLst>
          </p:cNvPr>
          <p:cNvSpPr/>
          <p:nvPr/>
        </p:nvSpPr>
        <p:spPr>
          <a:xfrm>
            <a:off x="4234396" y="270398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Retângulo 269">
            <a:extLst>
              <a:ext uri="{FF2B5EF4-FFF2-40B4-BE49-F238E27FC236}">
                <a16:creationId xmlns:a16="http://schemas.microsoft.com/office/drawing/2014/main" id="{83ABD5B7-F9F6-4EDA-983B-86A655D8636D}"/>
              </a:ext>
            </a:extLst>
          </p:cNvPr>
          <p:cNvSpPr/>
          <p:nvPr/>
        </p:nvSpPr>
        <p:spPr>
          <a:xfrm>
            <a:off x="5144526" y="226196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Retângulo 270">
            <a:extLst>
              <a:ext uri="{FF2B5EF4-FFF2-40B4-BE49-F238E27FC236}">
                <a16:creationId xmlns:a16="http://schemas.microsoft.com/office/drawing/2014/main" id="{8E069B45-F1BB-46B9-88D5-A2FD8356C113}"/>
              </a:ext>
            </a:extLst>
          </p:cNvPr>
          <p:cNvSpPr/>
          <p:nvPr/>
        </p:nvSpPr>
        <p:spPr>
          <a:xfrm>
            <a:off x="5032342" y="2483395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2" name="Retângulo 271">
            <a:extLst>
              <a:ext uri="{FF2B5EF4-FFF2-40B4-BE49-F238E27FC236}">
                <a16:creationId xmlns:a16="http://schemas.microsoft.com/office/drawing/2014/main" id="{2C9BF0C1-FF01-49E2-8D19-7FB3B81F5723}"/>
              </a:ext>
            </a:extLst>
          </p:cNvPr>
          <p:cNvSpPr/>
          <p:nvPr/>
        </p:nvSpPr>
        <p:spPr>
          <a:xfrm>
            <a:off x="3901681" y="2261960"/>
            <a:ext cx="264034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3" name="Retângulo 272">
            <a:extLst>
              <a:ext uri="{FF2B5EF4-FFF2-40B4-BE49-F238E27FC236}">
                <a16:creationId xmlns:a16="http://schemas.microsoft.com/office/drawing/2014/main" id="{B83D4E69-932F-45E8-ADA5-00E7BDC3EEC0}"/>
              </a:ext>
            </a:extLst>
          </p:cNvPr>
          <p:cNvSpPr/>
          <p:nvPr/>
        </p:nvSpPr>
        <p:spPr>
          <a:xfrm>
            <a:off x="4165714" y="2261960"/>
            <a:ext cx="665975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4" name="Retângulo 273">
            <a:extLst>
              <a:ext uri="{FF2B5EF4-FFF2-40B4-BE49-F238E27FC236}">
                <a16:creationId xmlns:a16="http://schemas.microsoft.com/office/drawing/2014/main" id="{987013C8-B0A4-40FF-863B-9C1C2087B3AB}"/>
              </a:ext>
            </a:extLst>
          </p:cNvPr>
          <p:cNvSpPr/>
          <p:nvPr/>
        </p:nvSpPr>
        <p:spPr>
          <a:xfrm>
            <a:off x="6605699" y="2262812"/>
            <a:ext cx="512494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5" name="Retângulo 274">
            <a:extLst>
              <a:ext uri="{FF2B5EF4-FFF2-40B4-BE49-F238E27FC236}">
                <a16:creationId xmlns:a16="http://schemas.microsoft.com/office/drawing/2014/main" id="{2CA069F5-3030-4591-8ADB-2A1F7EEAFBC0}"/>
              </a:ext>
            </a:extLst>
          </p:cNvPr>
          <p:cNvSpPr/>
          <p:nvPr/>
        </p:nvSpPr>
        <p:spPr>
          <a:xfrm>
            <a:off x="6189385" y="2262812"/>
            <a:ext cx="417515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6" name="Retângulo 275">
            <a:extLst>
              <a:ext uri="{FF2B5EF4-FFF2-40B4-BE49-F238E27FC236}">
                <a16:creationId xmlns:a16="http://schemas.microsoft.com/office/drawing/2014/main" id="{87514D8E-0E8F-43E4-B6BF-1685D6596DE7}"/>
              </a:ext>
            </a:extLst>
          </p:cNvPr>
          <p:cNvSpPr/>
          <p:nvPr/>
        </p:nvSpPr>
        <p:spPr>
          <a:xfrm>
            <a:off x="9780119" y="248074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7" name="Retângulo 276">
            <a:extLst>
              <a:ext uri="{FF2B5EF4-FFF2-40B4-BE49-F238E27FC236}">
                <a16:creationId xmlns:a16="http://schemas.microsoft.com/office/drawing/2014/main" id="{1E04C884-2897-4E6E-B8F6-FA2A6C8BD504}"/>
              </a:ext>
            </a:extLst>
          </p:cNvPr>
          <p:cNvSpPr/>
          <p:nvPr/>
        </p:nvSpPr>
        <p:spPr>
          <a:xfrm>
            <a:off x="8268229" y="2701599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8" name="Retângulo 277">
            <a:extLst>
              <a:ext uri="{FF2B5EF4-FFF2-40B4-BE49-F238E27FC236}">
                <a16:creationId xmlns:a16="http://schemas.microsoft.com/office/drawing/2014/main" id="{C903019D-50EB-47F1-AD07-5F8C3FD7E1A9}"/>
              </a:ext>
            </a:extLst>
          </p:cNvPr>
          <p:cNvSpPr/>
          <p:nvPr/>
        </p:nvSpPr>
        <p:spPr>
          <a:xfrm>
            <a:off x="9488227" y="225986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9" name="Retângulo 278">
            <a:extLst>
              <a:ext uri="{FF2B5EF4-FFF2-40B4-BE49-F238E27FC236}">
                <a16:creationId xmlns:a16="http://schemas.microsoft.com/office/drawing/2014/main" id="{F1013707-7635-4570-91A8-A969E0DDEF2B}"/>
              </a:ext>
            </a:extLst>
          </p:cNvPr>
          <p:cNvSpPr/>
          <p:nvPr/>
        </p:nvSpPr>
        <p:spPr>
          <a:xfrm>
            <a:off x="8651033" y="248074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0" name="Retângulo 279">
            <a:extLst>
              <a:ext uri="{FF2B5EF4-FFF2-40B4-BE49-F238E27FC236}">
                <a16:creationId xmlns:a16="http://schemas.microsoft.com/office/drawing/2014/main" id="{0988D285-AC68-4FB3-9160-ADDA5CD9BBA2}"/>
              </a:ext>
            </a:extLst>
          </p:cNvPr>
          <p:cNvSpPr/>
          <p:nvPr/>
        </p:nvSpPr>
        <p:spPr>
          <a:xfrm>
            <a:off x="9541948" y="2702125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1" name="Retângulo 280">
            <a:extLst>
              <a:ext uri="{FF2B5EF4-FFF2-40B4-BE49-F238E27FC236}">
                <a16:creationId xmlns:a16="http://schemas.microsoft.com/office/drawing/2014/main" id="{9816A0CB-4900-47E6-8ADA-6C16D99DB71A}"/>
              </a:ext>
            </a:extLst>
          </p:cNvPr>
          <p:cNvSpPr/>
          <p:nvPr/>
        </p:nvSpPr>
        <p:spPr>
          <a:xfrm>
            <a:off x="8944283" y="2944160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2" name="Retângulo 281">
            <a:extLst>
              <a:ext uri="{FF2B5EF4-FFF2-40B4-BE49-F238E27FC236}">
                <a16:creationId xmlns:a16="http://schemas.microsoft.com/office/drawing/2014/main" id="{D343AB4D-0373-4500-AFB8-7A915C338813}"/>
              </a:ext>
            </a:extLst>
          </p:cNvPr>
          <p:cNvSpPr/>
          <p:nvPr/>
        </p:nvSpPr>
        <p:spPr>
          <a:xfrm>
            <a:off x="7635755" y="2259579"/>
            <a:ext cx="465004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3" name="Retângulo 282">
            <a:extLst>
              <a:ext uri="{FF2B5EF4-FFF2-40B4-BE49-F238E27FC236}">
                <a16:creationId xmlns:a16="http://schemas.microsoft.com/office/drawing/2014/main" id="{3025F628-BEFC-4061-A194-F3D4B54F02D4}"/>
              </a:ext>
            </a:extLst>
          </p:cNvPr>
          <p:cNvSpPr/>
          <p:nvPr/>
        </p:nvSpPr>
        <p:spPr>
          <a:xfrm>
            <a:off x="8100760" y="2259579"/>
            <a:ext cx="465005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84" name="Agrupar 283">
            <a:extLst>
              <a:ext uri="{FF2B5EF4-FFF2-40B4-BE49-F238E27FC236}">
                <a16:creationId xmlns:a16="http://schemas.microsoft.com/office/drawing/2014/main" id="{C906611A-79E8-46A4-BCCE-8AD158C220F8}"/>
              </a:ext>
            </a:extLst>
          </p:cNvPr>
          <p:cNvGrpSpPr/>
          <p:nvPr/>
        </p:nvGrpSpPr>
        <p:grpSpPr>
          <a:xfrm>
            <a:off x="1267704" y="1877319"/>
            <a:ext cx="9694629" cy="299364"/>
            <a:chOff x="237789" y="5606855"/>
            <a:chExt cx="11716422" cy="155667"/>
          </a:xfrm>
        </p:grpSpPr>
        <p:sp>
          <p:nvSpPr>
            <p:cNvPr id="358" name="Retângulo 357">
              <a:extLst>
                <a:ext uri="{FF2B5EF4-FFF2-40B4-BE49-F238E27FC236}">
                  <a16:creationId xmlns:a16="http://schemas.microsoft.com/office/drawing/2014/main" id="{A671668A-6410-4DA6-87A3-8B33B8624ACD}"/>
                </a:ext>
              </a:extLst>
            </p:cNvPr>
            <p:cNvSpPr/>
            <p:nvPr/>
          </p:nvSpPr>
          <p:spPr>
            <a:xfrm>
              <a:off x="8495863" y="5606857"/>
              <a:ext cx="3153547" cy="1556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9" name="Retângulo 358">
              <a:extLst>
                <a:ext uri="{FF2B5EF4-FFF2-40B4-BE49-F238E27FC236}">
                  <a16:creationId xmlns:a16="http://schemas.microsoft.com/office/drawing/2014/main" id="{DB1D3B16-6B57-41D3-A7FF-CA50C2555017}"/>
                </a:ext>
              </a:extLst>
            </p:cNvPr>
            <p:cNvSpPr/>
            <p:nvPr/>
          </p:nvSpPr>
          <p:spPr>
            <a:xfrm>
              <a:off x="542590" y="5606858"/>
              <a:ext cx="3197583" cy="15566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0" name="Retângulo 359">
              <a:extLst>
                <a:ext uri="{FF2B5EF4-FFF2-40B4-BE49-F238E27FC236}">
                  <a16:creationId xmlns:a16="http://schemas.microsoft.com/office/drawing/2014/main" id="{ABB6EEB5-E545-48B1-A12E-9F3CC5BEF5CA}"/>
                </a:ext>
              </a:extLst>
            </p:cNvPr>
            <p:cNvSpPr/>
            <p:nvPr/>
          </p:nvSpPr>
          <p:spPr>
            <a:xfrm>
              <a:off x="3740172" y="5606858"/>
              <a:ext cx="2950291" cy="1556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1" name="Retângulo 360">
              <a:extLst>
                <a:ext uri="{FF2B5EF4-FFF2-40B4-BE49-F238E27FC236}">
                  <a16:creationId xmlns:a16="http://schemas.microsoft.com/office/drawing/2014/main" id="{98A2FF6C-5CA8-461C-9B00-58BFDDA0F395}"/>
                </a:ext>
              </a:extLst>
            </p:cNvPr>
            <p:cNvSpPr/>
            <p:nvPr/>
          </p:nvSpPr>
          <p:spPr>
            <a:xfrm>
              <a:off x="6690463" y="5606858"/>
              <a:ext cx="1805400" cy="155664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2" name="Retângulo 361">
              <a:extLst>
                <a:ext uri="{FF2B5EF4-FFF2-40B4-BE49-F238E27FC236}">
                  <a16:creationId xmlns:a16="http://schemas.microsoft.com/office/drawing/2014/main" id="{E403CEF0-8DBC-4525-9528-991781269AEF}"/>
                </a:ext>
              </a:extLst>
            </p:cNvPr>
            <p:cNvSpPr/>
            <p:nvPr/>
          </p:nvSpPr>
          <p:spPr>
            <a:xfrm>
              <a:off x="237789" y="5606856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3" name="Retângulo 362">
              <a:extLst>
                <a:ext uri="{FF2B5EF4-FFF2-40B4-BE49-F238E27FC236}">
                  <a16:creationId xmlns:a16="http://schemas.microsoft.com/office/drawing/2014/main" id="{F9D148AE-3778-470F-B1B2-D78FA6C7EADA}"/>
                </a:ext>
              </a:extLst>
            </p:cNvPr>
            <p:cNvSpPr/>
            <p:nvPr/>
          </p:nvSpPr>
          <p:spPr>
            <a:xfrm>
              <a:off x="11649410" y="5606855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5" name="Retângulo 284">
            <a:extLst>
              <a:ext uri="{FF2B5EF4-FFF2-40B4-BE49-F238E27FC236}">
                <a16:creationId xmlns:a16="http://schemas.microsoft.com/office/drawing/2014/main" id="{0F936A58-2F56-4D8D-80FE-2796D283B1B5}"/>
              </a:ext>
            </a:extLst>
          </p:cNvPr>
          <p:cNvSpPr/>
          <p:nvPr/>
        </p:nvSpPr>
        <p:spPr>
          <a:xfrm>
            <a:off x="1229667" y="2804232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6" name="Retângulo 285">
            <a:extLst>
              <a:ext uri="{FF2B5EF4-FFF2-40B4-BE49-F238E27FC236}">
                <a16:creationId xmlns:a16="http://schemas.microsoft.com/office/drawing/2014/main" id="{D43F61F2-7119-4E59-9217-748BDF79F9EB}"/>
              </a:ext>
            </a:extLst>
          </p:cNvPr>
          <p:cNvSpPr/>
          <p:nvPr/>
        </p:nvSpPr>
        <p:spPr>
          <a:xfrm>
            <a:off x="1968561" y="3236986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7" name="Retângulo 286">
            <a:extLst>
              <a:ext uri="{FF2B5EF4-FFF2-40B4-BE49-F238E27FC236}">
                <a16:creationId xmlns:a16="http://schemas.microsoft.com/office/drawing/2014/main" id="{B1435A4C-B637-413E-A072-56DF83435A71}"/>
              </a:ext>
            </a:extLst>
          </p:cNvPr>
          <p:cNvSpPr/>
          <p:nvPr/>
        </p:nvSpPr>
        <p:spPr>
          <a:xfrm>
            <a:off x="1459086" y="3024817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8" name="Retângulo 287">
            <a:extLst>
              <a:ext uri="{FF2B5EF4-FFF2-40B4-BE49-F238E27FC236}">
                <a16:creationId xmlns:a16="http://schemas.microsoft.com/office/drawing/2014/main" id="{E2372A1F-3087-4D1C-857D-99B40A06233F}"/>
              </a:ext>
            </a:extLst>
          </p:cNvPr>
          <p:cNvSpPr/>
          <p:nvPr/>
        </p:nvSpPr>
        <p:spPr>
          <a:xfrm>
            <a:off x="2246650" y="2804232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9" name="Retângulo 288">
            <a:extLst>
              <a:ext uri="{FF2B5EF4-FFF2-40B4-BE49-F238E27FC236}">
                <a16:creationId xmlns:a16="http://schemas.microsoft.com/office/drawing/2014/main" id="{CF6546E0-9C75-4FBD-8C01-C2054227F817}"/>
              </a:ext>
            </a:extLst>
          </p:cNvPr>
          <p:cNvSpPr/>
          <p:nvPr/>
        </p:nvSpPr>
        <p:spPr>
          <a:xfrm>
            <a:off x="2634085" y="344915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0" name="Retângulo 289">
            <a:extLst>
              <a:ext uri="{FF2B5EF4-FFF2-40B4-BE49-F238E27FC236}">
                <a16:creationId xmlns:a16="http://schemas.microsoft.com/office/drawing/2014/main" id="{9EF369DD-7C46-4F2E-8F64-38B34727BA45}"/>
              </a:ext>
            </a:extLst>
          </p:cNvPr>
          <p:cNvSpPr/>
          <p:nvPr/>
        </p:nvSpPr>
        <p:spPr>
          <a:xfrm>
            <a:off x="2856475" y="3024817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1" name="Retângulo 290">
            <a:extLst>
              <a:ext uri="{FF2B5EF4-FFF2-40B4-BE49-F238E27FC236}">
                <a16:creationId xmlns:a16="http://schemas.microsoft.com/office/drawing/2014/main" id="{057FA8BE-52AA-466A-A19E-6B3788D019D7}"/>
              </a:ext>
            </a:extLst>
          </p:cNvPr>
          <p:cNvSpPr/>
          <p:nvPr/>
        </p:nvSpPr>
        <p:spPr>
          <a:xfrm>
            <a:off x="6369859" y="3024817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2" name="Retângulo 291">
            <a:extLst>
              <a:ext uri="{FF2B5EF4-FFF2-40B4-BE49-F238E27FC236}">
                <a16:creationId xmlns:a16="http://schemas.microsoft.com/office/drawing/2014/main" id="{0C4F2FA0-22C4-41E7-9645-A73FE9CD2BB6}"/>
              </a:ext>
            </a:extLst>
          </p:cNvPr>
          <p:cNvSpPr/>
          <p:nvPr/>
        </p:nvSpPr>
        <p:spPr>
          <a:xfrm>
            <a:off x="6598584" y="3246129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3" name="Retângulo 292">
            <a:extLst>
              <a:ext uri="{FF2B5EF4-FFF2-40B4-BE49-F238E27FC236}">
                <a16:creationId xmlns:a16="http://schemas.microsoft.com/office/drawing/2014/main" id="{21744DDC-07B6-409F-8A2B-BCDDA850DD91}"/>
              </a:ext>
            </a:extLst>
          </p:cNvPr>
          <p:cNvSpPr/>
          <p:nvPr/>
        </p:nvSpPr>
        <p:spPr>
          <a:xfrm>
            <a:off x="3958441" y="3245402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4" name="Retângulo 293">
            <a:extLst>
              <a:ext uri="{FF2B5EF4-FFF2-40B4-BE49-F238E27FC236}">
                <a16:creationId xmlns:a16="http://schemas.microsoft.com/office/drawing/2014/main" id="{716B814F-E865-4595-8518-9E02C08571CC}"/>
              </a:ext>
            </a:extLst>
          </p:cNvPr>
          <p:cNvSpPr/>
          <p:nvPr/>
        </p:nvSpPr>
        <p:spPr>
          <a:xfrm>
            <a:off x="4894767" y="2803382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5" name="Retângulo 294">
            <a:extLst>
              <a:ext uri="{FF2B5EF4-FFF2-40B4-BE49-F238E27FC236}">
                <a16:creationId xmlns:a16="http://schemas.microsoft.com/office/drawing/2014/main" id="{C36DC751-F13F-464D-A9B2-603F3335C22F}"/>
              </a:ext>
            </a:extLst>
          </p:cNvPr>
          <p:cNvSpPr/>
          <p:nvPr/>
        </p:nvSpPr>
        <p:spPr>
          <a:xfrm>
            <a:off x="4742101" y="3024817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6" name="Retângulo 295">
            <a:extLst>
              <a:ext uri="{FF2B5EF4-FFF2-40B4-BE49-F238E27FC236}">
                <a16:creationId xmlns:a16="http://schemas.microsoft.com/office/drawing/2014/main" id="{CD9F2588-FF2E-463C-902E-79455ED8051F}"/>
              </a:ext>
            </a:extLst>
          </p:cNvPr>
          <p:cNvSpPr/>
          <p:nvPr/>
        </p:nvSpPr>
        <p:spPr>
          <a:xfrm>
            <a:off x="3611439" y="2803382"/>
            <a:ext cx="554273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7" name="Retângulo 296">
            <a:extLst>
              <a:ext uri="{FF2B5EF4-FFF2-40B4-BE49-F238E27FC236}">
                <a16:creationId xmlns:a16="http://schemas.microsoft.com/office/drawing/2014/main" id="{943D4C10-675C-49CE-B353-5F7468033B02}"/>
              </a:ext>
            </a:extLst>
          </p:cNvPr>
          <p:cNvSpPr/>
          <p:nvPr/>
        </p:nvSpPr>
        <p:spPr>
          <a:xfrm>
            <a:off x="4165714" y="2803382"/>
            <a:ext cx="375734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8" name="Retângulo 297">
            <a:extLst>
              <a:ext uri="{FF2B5EF4-FFF2-40B4-BE49-F238E27FC236}">
                <a16:creationId xmlns:a16="http://schemas.microsoft.com/office/drawing/2014/main" id="{9B576699-3DFC-4072-807A-176A4C2BFFD3}"/>
              </a:ext>
            </a:extLst>
          </p:cNvPr>
          <p:cNvSpPr/>
          <p:nvPr/>
        </p:nvSpPr>
        <p:spPr>
          <a:xfrm>
            <a:off x="6605698" y="2804234"/>
            <a:ext cx="222253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9" name="Retângulo 298">
            <a:extLst>
              <a:ext uri="{FF2B5EF4-FFF2-40B4-BE49-F238E27FC236}">
                <a16:creationId xmlns:a16="http://schemas.microsoft.com/office/drawing/2014/main" id="{4BACF96D-3871-40EC-809C-20B894EF0875}"/>
              </a:ext>
            </a:extLst>
          </p:cNvPr>
          <p:cNvSpPr/>
          <p:nvPr/>
        </p:nvSpPr>
        <p:spPr>
          <a:xfrm>
            <a:off x="5899144" y="2804234"/>
            <a:ext cx="706553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0" name="Retângulo 299">
            <a:extLst>
              <a:ext uri="{FF2B5EF4-FFF2-40B4-BE49-F238E27FC236}">
                <a16:creationId xmlns:a16="http://schemas.microsoft.com/office/drawing/2014/main" id="{7C032DFC-9226-437C-9731-C6DE9223B7D0}"/>
              </a:ext>
            </a:extLst>
          </p:cNvPr>
          <p:cNvSpPr/>
          <p:nvPr/>
        </p:nvSpPr>
        <p:spPr>
          <a:xfrm>
            <a:off x="8032758" y="324540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1" name="Retângulo 300">
            <a:extLst>
              <a:ext uri="{FF2B5EF4-FFF2-40B4-BE49-F238E27FC236}">
                <a16:creationId xmlns:a16="http://schemas.microsoft.com/office/drawing/2014/main" id="{10F40A9D-BFC9-4961-8F45-A3BD8F848540}"/>
              </a:ext>
            </a:extLst>
          </p:cNvPr>
          <p:cNvSpPr/>
          <p:nvPr/>
        </p:nvSpPr>
        <p:spPr>
          <a:xfrm>
            <a:off x="9197986" y="2801284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2" name="Retângulo 301">
            <a:extLst>
              <a:ext uri="{FF2B5EF4-FFF2-40B4-BE49-F238E27FC236}">
                <a16:creationId xmlns:a16="http://schemas.microsoft.com/office/drawing/2014/main" id="{73EB20AB-A433-4685-89FC-487E12BF2DFC}"/>
              </a:ext>
            </a:extLst>
          </p:cNvPr>
          <p:cNvSpPr/>
          <p:nvPr/>
        </p:nvSpPr>
        <p:spPr>
          <a:xfrm>
            <a:off x="8360792" y="3026926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3" name="Retângulo 302">
            <a:extLst>
              <a:ext uri="{FF2B5EF4-FFF2-40B4-BE49-F238E27FC236}">
                <a16:creationId xmlns:a16="http://schemas.microsoft.com/office/drawing/2014/main" id="{3C1A304E-7923-449F-9061-D273A257EBE8}"/>
              </a:ext>
            </a:extLst>
          </p:cNvPr>
          <p:cNvSpPr/>
          <p:nvPr/>
        </p:nvSpPr>
        <p:spPr>
          <a:xfrm>
            <a:off x="9251707" y="3243547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4" name="Retângulo 303">
            <a:extLst>
              <a:ext uri="{FF2B5EF4-FFF2-40B4-BE49-F238E27FC236}">
                <a16:creationId xmlns:a16="http://schemas.microsoft.com/office/drawing/2014/main" id="{5A58750C-9522-4D31-8B29-F1FD738F0AC0}"/>
              </a:ext>
            </a:extLst>
          </p:cNvPr>
          <p:cNvSpPr/>
          <p:nvPr/>
        </p:nvSpPr>
        <p:spPr>
          <a:xfrm>
            <a:off x="8608797" y="3483201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5" name="Retângulo 304">
            <a:extLst>
              <a:ext uri="{FF2B5EF4-FFF2-40B4-BE49-F238E27FC236}">
                <a16:creationId xmlns:a16="http://schemas.microsoft.com/office/drawing/2014/main" id="{20864BC4-6FB0-4F70-9DA0-7983BD462F69}"/>
              </a:ext>
            </a:extLst>
          </p:cNvPr>
          <p:cNvSpPr/>
          <p:nvPr/>
        </p:nvSpPr>
        <p:spPr>
          <a:xfrm>
            <a:off x="7345513" y="2815287"/>
            <a:ext cx="755245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6" name="Retângulo 305">
            <a:extLst>
              <a:ext uri="{FF2B5EF4-FFF2-40B4-BE49-F238E27FC236}">
                <a16:creationId xmlns:a16="http://schemas.microsoft.com/office/drawing/2014/main" id="{6525152B-77DA-4416-BCDF-867D82E47642}"/>
              </a:ext>
            </a:extLst>
          </p:cNvPr>
          <p:cNvSpPr/>
          <p:nvPr/>
        </p:nvSpPr>
        <p:spPr>
          <a:xfrm>
            <a:off x="8100759" y="2815287"/>
            <a:ext cx="174765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7" name="Retângulo 306">
            <a:extLst>
              <a:ext uri="{FF2B5EF4-FFF2-40B4-BE49-F238E27FC236}">
                <a16:creationId xmlns:a16="http://schemas.microsoft.com/office/drawing/2014/main" id="{99C1C486-75C8-41D8-8C02-236D376D1F8A}"/>
              </a:ext>
            </a:extLst>
          </p:cNvPr>
          <p:cNvSpPr/>
          <p:nvPr/>
        </p:nvSpPr>
        <p:spPr>
          <a:xfrm>
            <a:off x="2688089" y="3807297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8" name="Retângulo 307">
            <a:extLst>
              <a:ext uri="{FF2B5EF4-FFF2-40B4-BE49-F238E27FC236}">
                <a16:creationId xmlns:a16="http://schemas.microsoft.com/office/drawing/2014/main" id="{FD99CE10-EA69-43A0-9B4D-56962D49709B}"/>
              </a:ext>
            </a:extLst>
          </p:cNvPr>
          <p:cNvSpPr/>
          <p:nvPr/>
        </p:nvSpPr>
        <p:spPr>
          <a:xfrm>
            <a:off x="2214332" y="3595128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9" name="Retângulo 308">
            <a:extLst>
              <a:ext uri="{FF2B5EF4-FFF2-40B4-BE49-F238E27FC236}">
                <a16:creationId xmlns:a16="http://schemas.microsoft.com/office/drawing/2014/main" id="{0CE99379-67D7-4021-9A0D-511DFFAF572E}"/>
              </a:ext>
            </a:extLst>
          </p:cNvPr>
          <p:cNvSpPr/>
          <p:nvPr/>
        </p:nvSpPr>
        <p:spPr>
          <a:xfrm>
            <a:off x="3389331" y="4019466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0" name="Retângulo 309">
            <a:extLst>
              <a:ext uri="{FF2B5EF4-FFF2-40B4-BE49-F238E27FC236}">
                <a16:creationId xmlns:a16="http://schemas.microsoft.com/office/drawing/2014/main" id="{88FBCD92-725E-4144-BEBC-E8B2E90D9B48}"/>
              </a:ext>
            </a:extLst>
          </p:cNvPr>
          <p:cNvSpPr/>
          <p:nvPr/>
        </p:nvSpPr>
        <p:spPr>
          <a:xfrm>
            <a:off x="3564095" y="3595128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1" name="Retângulo 310">
            <a:extLst>
              <a:ext uri="{FF2B5EF4-FFF2-40B4-BE49-F238E27FC236}">
                <a16:creationId xmlns:a16="http://schemas.microsoft.com/office/drawing/2014/main" id="{C6D54F7D-127E-4E7A-82B7-DCC4E781DC19}"/>
              </a:ext>
            </a:extLst>
          </p:cNvPr>
          <p:cNvSpPr/>
          <p:nvPr/>
        </p:nvSpPr>
        <p:spPr>
          <a:xfrm>
            <a:off x="7125105" y="3595128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2" name="Retângulo 311">
            <a:extLst>
              <a:ext uri="{FF2B5EF4-FFF2-40B4-BE49-F238E27FC236}">
                <a16:creationId xmlns:a16="http://schemas.microsoft.com/office/drawing/2014/main" id="{5A654A28-7799-4FA3-B8A6-D0A3EA4322B0}"/>
              </a:ext>
            </a:extLst>
          </p:cNvPr>
          <p:cNvSpPr/>
          <p:nvPr/>
        </p:nvSpPr>
        <p:spPr>
          <a:xfrm>
            <a:off x="7353830" y="3816440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3" name="Retângulo 312">
            <a:extLst>
              <a:ext uri="{FF2B5EF4-FFF2-40B4-BE49-F238E27FC236}">
                <a16:creationId xmlns:a16="http://schemas.microsoft.com/office/drawing/2014/main" id="{3A305314-8002-40D3-B475-F691AB00874A}"/>
              </a:ext>
            </a:extLst>
          </p:cNvPr>
          <p:cNvSpPr/>
          <p:nvPr/>
        </p:nvSpPr>
        <p:spPr>
          <a:xfrm>
            <a:off x="4713687" y="3815713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4" name="Retângulo 313">
            <a:extLst>
              <a:ext uri="{FF2B5EF4-FFF2-40B4-BE49-F238E27FC236}">
                <a16:creationId xmlns:a16="http://schemas.microsoft.com/office/drawing/2014/main" id="{30778781-3A9B-42EE-8EC5-F3F5D112CEDF}"/>
              </a:ext>
            </a:extLst>
          </p:cNvPr>
          <p:cNvSpPr/>
          <p:nvPr/>
        </p:nvSpPr>
        <p:spPr>
          <a:xfrm>
            <a:off x="5497347" y="3595128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5" name="Retângulo 314">
            <a:extLst>
              <a:ext uri="{FF2B5EF4-FFF2-40B4-BE49-F238E27FC236}">
                <a16:creationId xmlns:a16="http://schemas.microsoft.com/office/drawing/2014/main" id="{BD330847-C28B-4FFA-970E-CCF458782806}"/>
              </a:ext>
            </a:extLst>
          </p:cNvPr>
          <p:cNvSpPr/>
          <p:nvPr/>
        </p:nvSpPr>
        <p:spPr>
          <a:xfrm>
            <a:off x="8733234" y="3815713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6" name="Retângulo 315">
            <a:extLst>
              <a:ext uri="{FF2B5EF4-FFF2-40B4-BE49-F238E27FC236}">
                <a16:creationId xmlns:a16="http://schemas.microsoft.com/office/drawing/2014/main" id="{EA92849D-9932-46E9-92A0-ADA6B292A872}"/>
              </a:ext>
            </a:extLst>
          </p:cNvPr>
          <p:cNvSpPr/>
          <p:nvPr/>
        </p:nvSpPr>
        <p:spPr>
          <a:xfrm>
            <a:off x="9116038" y="3592475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7" name="Retângulo 316">
            <a:extLst>
              <a:ext uri="{FF2B5EF4-FFF2-40B4-BE49-F238E27FC236}">
                <a16:creationId xmlns:a16="http://schemas.microsoft.com/office/drawing/2014/main" id="{5AAEAA66-C63A-4A3B-93DF-13ADAC121DED}"/>
              </a:ext>
            </a:extLst>
          </p:cNvPr>
          <p:cNvSpPr/>
          <p:nvPr/>
        </p:nvSpPr>
        <p:spPr>
          <a:xfrm>
            <a:off x="9364043" y="4055893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8" name="Retângulo 317">
            <a:extLst>
              <a:ext uri="{FF2B5EF4-FFF2-40B4-BE49-F238E27FC236}">
                <a16:creationId xmlns:a16="http://schemas.microsoft.com/office/drawing/2014/main" id="{2867D752-87D1-43D5-A9A6-69AEE3425DAE}"/>
              </a:ext>
            </a:extLst>
          </p:cNvPr>
          <p:cNvSpPr/>
          <p:nvPr/>
        </p:nvSpPr>
        <p:spPr>
          <a:xfrm>
            <a:off x="2397848" y="4348719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9" name="Retângulo 318">
            <a:extLst>
              <a:ext uri="{FF2B5EF4-FFF2-40B4-BE49-F238E27FC236}">
                <a16:creationId xmlns:a16="http://schemas.microsoft.com/office/drawing/2014/main" id="{75BF3A22-0D5E-4D6F-B6F8-E182C39A1BFC}"/>
              </a:ext>
            </a:extLst>
          </p:cNvPr>
          <p:cNvSpPr/>
          <p:nvPr/>
        </p:nvSpPr>
        <p:spPr>
          <a:xfrm>
            <a:off x="2711655" y="391596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0" name="Retângulo 319">
            <a:extLst>
              <a:ext uri="{FF2B5EF4-FFF2-40B4-BE49-F238E27FC236}">
                <a16:creationId xmlns:a16="http://schemas.microsoft.com/office/drawing/2014/main" id="{8D9EFDE2-B20A-48C0-8C34-010335BFFD45}"/>
              </a:ext>
            </a:extLst>
          </p:cNvPr>
          <p:cNvSpPr/>
          <p:nvPr/>
        </p:nvSpPr>
        <p:spPr>
          <a:xfrm>
            <a:off x="3022889" y="4560888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1" name="Retângulo 320">
            <a:extLst>
              <a:ext uri="{FF2B5EF4-FFF2-40B4-BE49-F238E27FC236}">
                <a16:creationId xmlns:a16="http://schemas.microsoft.com/office/drawing/2014/main" id="{993BE066-A34D-4D00-90C0-11017ACE0487}"/>
              </a:ext>
            </a:extLst>
          </p:cNvPr>
          <p:cNvSpPr/>
          <p:nvPr/>
        </p:nvSpPr>
        <p:spPr>
          <a:xfrm>
            <a:off x="3273854" y="4138931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2" name="Retângulo 321">
            <a:extLst>
              <a:ext uri="{FF2B5EF4-FFF2-40B4-BE49-F238E27FC236}">
                <a16:creationId xmlns:a16="http://schemas.microsoft.com/office/drawing/2014/main" id="{1281EEED-FA5E-424C-9868-5F1DFDF92D32}"/>
              </a:ext>
            </a:extLst>
          </p:cNvPr>
          <p:cNvSpPr/>
          <p:nvPr/>
        </p:nvSpPr>
        <p:spPr>
          <a:xfrm>
            <a:off x="6725327" y="4136550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3" name="Retângulo 322">
            <a:extLst>
              <a:ext uri="{FF2B5EF4-FFF2-40B4-BE49-F238E27FC236}">
                <a16:creationId xmlns:a16="http://schemas.microsoft.com/office/drawing/2014/main" id="{9A77953C-0FD4-4019-9D4B-56E015924D8B}"/>
              </a:ext>
            </a:extLst>
          </p:cNvPr>
          <p:cNvSpPr/>
          <p:nvPr/>
        </p:nvSpPr>
        <p:spPr>
          <a:xfrm>
            <a:off x="7063589" y="4357862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4" name="Retângulo 323">
            <a:extLst>
              <a:ext uri="{FF2B5EF4-FFF2-40B4-BE49-F238E27FC236}">
                <a16:creationId xmlns:a16="http://schemas.microsoft.com/office/drawing/2014/main" id="{B20D69EB-3707-4A58-9739-AAD3299B5650}"/>
              </a:ext>
            </a:extLst>
          </p:cNvPr>
          <p:cNvSpPr/>
          <p:nvPr/>
        </p:nvSpPr>
        <p:spPr>
          <a:xfrm>
            <a:off x="4423446" y="4357135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5" name="Retângulo 324">
            <a:extLst>
              <a:ext uri="{FF2B5EF4-FFF2-40B4-BE49-F238E27FC236}">
                <a16:creationId xmlns:a16="http://schemas.microsoft.com/office/drawing/2014/main" id="{884D358D-55CA-4A58-96D4-EC02F18A91B4}"/>
              </a:ext>
            </a:extLst>
          </p:cNvPr>
          <p:cNvSpPr/>
          <p:nvPr/>
        </p:nvSpPr>
        <p:spPr>
          <a:xfrm>
            <a:off x="5359772" y="3915115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6" name="Retângulo 325">
            <a:extLst>
              <a:ext uri="{FF2B5EF4-FFF2-40B4-BE49-F238E27FC236}">
                <a16:creationId xmlns:a16="http://schemas.microsoft.com/office/drawing/2014/main" id="{E44DD2F9-A532-426F-B4A1-FC6CB5B8F382}"/>
              </a:ext>
            </a:extLst>
          </p:cNvPr>
          <p:cNvSpPr/>
          <p:nvPr/>
        </p:nvSpPr>
        <p:spPr>
          <a:xfrm>
            <a:off x="5207106" y="413655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7" name="Retângulo 326">
            <a:extLst>
              <a:ext uri="{FF2B5EF4-FFF2-40B4-BE49-F238E27FC236}">
                <a16:creationId xmlns:a16="http://schemas.microsoft.com/office/drawing/2014/main" id="{C6906672-3832-4922-9200-6E735B8D0E58}"/>
              </a:ext>
            </a:extLst>
          </p:cNvPr>
          <p:cNvSpPr/>
          <p:nvPr/>
        </p:nvSpPr>
        <p:spPr>
          <a:xfrm>
            <a:off x="4076445" y="3915115"/>
            <a:ext cx="89267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8" name="Retângulo 327">
            <a:extLst>
              <a:ext uri="{FF2B5EF4-FFF2-40B4-BE49-F238E27FC236}">
                <a16:creationId xmlns:a16="http://schemas.microsoft.com/office/drawing/2014/main" id="{FD996526-E7B6-4DCC-8C7D-0ADFEB91BF32}"/>
              </a:ext>
            </a:extLst>
          </p:cNvPr>
          <p:cNvSpPr/>
          <p:nvPr/>
        </p:nvSpPr>
        <p:spPr>
          <a:xfrm>
            <a:off x="4165712" y="3915115"/>
            <a:ext cx="840741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E7F5D04A-29A7-4F03-82EC-8833518303F0}"/>
              </a:ext>
            </a:extLst>
          </p:cNvPr>
          <p:cNvSpPr/>
          <p:nvPr/>
        </p:nvSpPr>
        <p:spPr>
          <a:xfrm>
            <a:off x="6605697" y="3915967"/>
            <a:ext cx="687260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0" name="Retângulo 329">
            <a:extLst>
              <a:ext uri="{FF2B5EF4-FFF2-40B4-BE49-F238E27FC236}">
                <a16:creationId xmlns:a16="http://schemas.microsoft.com/office/drawing/2014/main" id="{B9BEA2CE-B69E-49A6-9C09-A6C41BE31E4D}"/>
              </a:ext>
            </a:extLst>
          </p:cNvPr>
          <p:cNvSpPr/>
          <p:nvPr/>
        </p:nvSpPr>
        <p:spPr>
          <a:xfrm>
            <a:off x="6364150" y="3915967"/>
            <a:ext cx="241548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1" name="Retângulo 330">
            <a:extLst>
              <a:ext uri="{FF2B5EF4-FFF2-40B4-BE49-F238E27FC236}">
                <a16:creationId xmlns:a16="http://schemas.microsoft.com/office/drawing/2014/main" id="{32C748B7-12E4-4329-9478-CA30E5F67D55}"/>
              </a:ext>
            </a:extLst>
          </p:cNvPr>
          <p:cNvSpPr/>
          <p:nvPr/>
        </p:nvSpPr>
        <p:spPr>
          <a:xfrm>
            <a:off x="8442993" y="4357135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C055847D-7461-43C0-B9B6-42B5F3E03467}"/>
              </a:ext>
            </a:extLst>
          </p:cNvPr>
          <p:cNvSpPr/>
          <p:nvPr/>
        </p:nvSpPr>
        <p:spPr>
          <a:xfrm>
            <a:off x="8771027" y="4133897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3" name="Retângulo 332">
            <a:extLst>
              <a:ext uri="{FF2B5EF4-FFF2-40B4-BE49-F238E27FC236}">
                <a16:creationId xmlns:a16="http://schemas.microsoft.com/office/drawing/2014/main" id="{BD6F4BEE-EC5A-4C37-9E40-E7C886813A42}"/>
              </a:ext>
            </a:extLst>
          </p:cNvPr>
          <p:cNvSpPr/>
          <p:nvPr/>
        </p:nvSpPr>
        <p:spPr>
          <a:xfrm>
            <a:off x="9073802" y="4597315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4" name="Retângulo 333">
            <a:extLst>
              <a:ext uri="{FF2B5EF4-FFF2-40B4-BE49-F238E27FC236}">
                <a16:creationId xmlns:a16="http://schemas.microsoft.com/office/drawing/2014/main" id="{82B1213C-B3F9-4175-A09A-93C8543A2FD9}"/>
              </a:ext>
            </a:extLst>
          </p:cNvPr>
          <p:cNvSpPr/>
          <p:nvPr/>
        </p:nvSpPr>
        <p:spPr>
          <a:xfrm>
            <a:off x="7820043" y="3915115"/>
            <a:ext cx="290239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5" name="Retângulo 334">
            <a:extLst>
              <a:ext uri="{FF2B5EF4-FFF2-40B4-BE49-F238E27FC236}">
                <a16:creationId xmlns:a16="http://schemas.microsoft.com/office/drawing/2014/main" id="{79780706-2A8F-4012-A917-E0E8FE1CC5E2}"/>
              </a:ext>
            </a:extLst>
          </p:cNvPr>
          <p:cNvSpPr/>
          <p:nvPr/>
        </p:nvSpPr>
        <p:spPr>
          <a:xfrm>
            <a:off x="8110282" y="3915115"/>
            <a:ext cx="63977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6" name="Retângulo 335">
            <a:extLst>
              <a:ext uri="{FF2B5EF4-FFF2-40B4-BE49-F238E27FC236}">
                <a16:creationId xmlns:a16="http://schemas.microsoft.com/office/drawing/2014/main" id="{A666D1C0-8EDE-44AC-81DF-3C512F24A482}"/>
              </a:ext>
            </a:extLst>
          </p:cNvPr>
          <p:cNvSpPr/>
          <p:nvPr/>
        </p:nvSpPr>
        <p:spPr>
          <a:xfrm>
            <a:off x="2003502" y="4727752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7" name="Retângulo 336">
            <a:extLst>
              <a:ext uri="{FF2B5EF4-FFF2-40B4-BE49-F238E27FC236}">
                <a16:creationId xmlns:a16="http://schemas.microsoft.com/office/drawing/2014/main" id="{2287A157-C37B-49EB-B74E-60B1BEB8ADBE}"/>
              </a:ext>
            </a:extLst>
          </p:cNvPr>
          <p:cNvSpPr/>
          <p:nvPr/>
        </p:nvSpPr>
        <p:spPr>
          <a:xfrm>
            <a:off x="2704744" y="4939921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8" name="Retângulo 337">
            <a:extLst>
              <a:ext uri="{FF2B5EF4-FFF2-40B4-BE49-F238E27FC236}">
                <a16:creationId xmlns:a16="http://schemas.microsoft.com/office/drawing/2014/main" id="{63527DBA-D1F1-4858-A974-986B2A5AA645}"/>
              </a:ext>
            </a:extLst>
          </p:cNvPr>
          <p:cNvSpPr/>
          <p:nvPr/>
        </p:nvSpPr>
        <p:spPr>
          <a:xfrm>
            <a:off x="6669243" y="4736895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0" name="Retângulo 339">
            <a:extLst>
              <a:ext uri="{FF2B5EF4-FFF2-40B4-BE49-F238E27FC236}">
                <a16:creationId xmlns:a16="http://schemas.microsoft.com/office/drawing/2014/main" id="{6A81A3A4-82D3-455E-A220-CB8BDCF0B079}"/>
              </a:ext>
            </a:extLst>
          </p:cNvPr>
          <p:cNvSpPr/>
          <p:nvPr/>
        </p:nvSpPr>
        <p:spPr>
          <a:xfrm>
            <a:off x="8048647" y="4736168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1" name="Retângulo 340">
            <a:extLst>
              <a:ext uri="{FF2B5EF4-FFF2-40B4-BE49-F238E27FC236}">
                <a16:creationId xmlns:a16="http://schemas.microsoft.com/office/drawing/2014/main" id="{676D3604-69F9-4ED9-A3CE-D519DD833E11}"/>
              </a:ext>
            </a:extLst>
          </p:cNvPr>
          <p:cNvSpPr/>
          <p:nvPr/>
        </p:nvSpPr>
        <p:spPr>
          <a:xfrm>
            <a:off x="8679456" y="4976348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2" name="Retângulo 341">
            <a:extLst>
              <a:ext uri="{FF2B5EF4-FFF2-40B4-BE49-F238E27FC236}">
                <a16:creationId xmlns:a16="http://schemas.microsoft.com/office/drawing/2014/main" id="{E662E5AA-31CA-473F-8981-5828BC2FCAD9}"/>
              </a:ext>
            </a:extLst>
          </p:cNvPr>
          <p:cNvSpPr/>
          <p:nvPr/>
        </p:nvSpPr>
        <p:spPr>
          <a:xfrm>
            <a:off x="1713261" y="5269174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3" name="Retângulo 342">
            <a:extLst>
              <a:ext uri="{FF2B5EF4-FFF2-40B4-BE49-F238E27FC236}">
                <a16:creationId xmlns:a16="http://schemas.microsoft.com/office/drawing/2014/main" id="{7B17EF4F-B4A1-4F7C-8B40-D9FB661EF04B}"/>
              </a:ext>
            </a:extLst>
          </p:cNvPr>
          <p:cNvSpPr/>
          <p:nvPr/>
        </p:nvSpPr>
        <p:spPr>
          <a:xfrm>
            <a:off x="2027068" y="4836420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4" name="Retângulo 343">
            <a:extLst>
              <a:ext uri="{FF2B5EF4-FFF2-40B4-BE49-F238E27FC236}">
                <a16:creationId xmlns:a16="http://schemas.microsoft.com/office/drawing/2014/main" id="{6BA4D18F-9422-4897-87F9-52B0C47E7A64}"/>
              </a:ext>
            </a:extLst>
          </p:cNvPr>
          <p:cNvSpPr/>
          <p:nvPr/>
        </p:nvSpPr>
        <p:spPr>
          <a:xfrm>
            <a:off x="2414503" y="5481343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5" name="Retângulo 344">
            <a:extLst>
              <a:ext uri="{FF2B5EF4-FFF2-40B4-BE49-F238E27FC236}">
                <a16:creationId xmlns:a16="http://schemas.microsoft.com/office/drawing/2014/main" id="{1A616F26-CB0D-42B2-9C43-AF3335837EF7}"/>
              </a:ext>
            </a:extLst>
          </p:cNvPr>
          <p:cNvSpPr/>
          <p:nvPr/>
        </p:nvSpPr>
        <p:spPr>
          <a:xfrm>
            <a:off x="2627368" y="505700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6" name="Retângulo 345">
            <a:extLst>
              <a:ext uri="{FF2B5EF4-FFF2-40B4-BE49-F238E27FC236}">
                <a16:creationId xmlns:a16="http://schemas.microsoft.com/office/drawing/2014/main" id="{BAD21DED-36B6-476B-8F26-7FE492113B36}"/>
              </a:ext>
            </a:extLst>
          </p:cNvPr>
          <p:cNvSpPr/>
          <p:nvPr/>
        </p:nvSpPr>
        <p:spPr>
          <a:xfrm>
            <a:off x="6150277" y="5057005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7" name="Retângulo 346">
            <a:extLst>
              <a:ext uri="{FF2B5EF4-FFF2-40B4-BE49-F238E27FC236}">
                <a16:creationId xmlns:a16="http://schemas.microsoft.com/office/drawing/2014/main" id="{B40F3C6D-EB2E-4BD5-9667-AEE396B00D73}"/>
              </a:ext>
            </a:extLst>
          </p:cNvPr>
          <p:cNvSpPr/>
          <p:nvPr/>
        </p:nvSpPr>
        <p:spPr>
          <a:xfrm>
            <a:off x="6379002" y="5278317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8" name="Retângulo 347">
            <a:extLst>
              <a:ext uri="{FF2B5EF4-FFF2-40B4-BE49-F238E27FC236}">
                <a16:creationId xmlns:a16="http://schemas.microsoft.com/office/drawing/2014/main" id="{C9DF9DC5-235D-483C-B590-AE7ED16BA6A4}"/>
              </a:ext>
            </a:extLst>
          </p:cNvPr>
          <p:cNvSpPr/>
          <p:nvPr/>
        </p:nvSpPr>
        <p:spPr>
          <a:xfrm>
            <a:off x="3738859" y="527759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9" name="Retângulo 348">
            <a:extLst>
              <a:ext uri="{FF2B5EF4-FFF2-40B4-BE49-F238E27FC236}">
                <a16:creationId xmlns:a16="http://schemas.microsoft.com/office/drawing/2014/main" id="{DC2920DF-14F0-495A-B998-2F8CF090ABEE}"/>
              </a:ext>
            </a:extLst>
          </p:cNvPr>
          <p:cNvSpPr/>
          <p:nvPr/>
        </p:nvSpPr>
        <p:spPr>
          <a:xfrm>
            <a:off x="4675185" y="483557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0" name="Retângulo 349">
            <a:extLst>
              <a:ext uri="{FF2B5EF4-FFF2-40B4-BE49-F238E27FC236}">
                <a16:creationId xmlns:a16="http://schemas.microsoft.com/office/drawing/2014/main" id="{FD088615-5727-434C-B836-9476242C3BE2}"/>
              </a:ext>
            </a:extLst>
          </p:cNvPr>
          <p:cNvSpPr/>
          <p:nvPr/>
        </p:nvSpPr>
        <p:spPr>
          <a:xfrm>
            <a:off x="4522519" y="5057005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1" name="Retângulo 350">
            <a:extLst>
              <a:ext uri="{FF2B5EF4-FFF2-40B4-BE49-F238E27FC236}">
                <a16:creationId xmlns:a16="http://schemas.microsoft.com/office/drawing/2014/main" id="{0AD4A5C0-F287-4FAC-AE13-AD0C93E886E5}"/>
              </a:ext>
            </a:extLst>
          </p:cNvPr>
          <p:cNvSpPr/>
          <p:nvPr/>
        </p:nvSpPr>
        <p:spPr>
          <a:xfrm>
            <a:off x="3391857" y="4835570"/>
            <a:ext cx="773853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2" name="Retângulo 351">
            <a:extLst>
              <a:ext uri="{FF2B5EF4-FFF2-40B4-BE49-F238E27FC236}">
                <a16:creationId xmlns:a16="http://schemas.microsoft.com/office/drawing/2014/main" id="{E24137F4-5C30-4F5F-A0CB-1F240253380C}"/>
              </a:ext>
            </a:extLst>
          </p:cNvPr>
          <p:cNvSpPr/>
          <p:nvPr/>
        </p:nvSpPr>
        <p:spPr>
          <a:xfrm>
            <a:off x="4165712" y="4835570"/>
            <a:ext cx="156154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3" name="Retângulo 352">
            <a:extLst>
              <a:ext uri="{FF2B5EF4-FFF2-40B4-BE49-F238E27FC236}">
                <a16:creationId xmlns:a16="http://schemas.microsoft.com/office/drawing/2014/main" id="{18760863-2886-4CE0-817C-77ECD0FB834F}"/>
              </a:ext>
            </a:extLst>
          </p:cNvPr>
          <p:cNvSpPr/>
          <p:nvPr/>
        </p:nvSpPr>
        <p:spPr>
          <a:xfrm>
            <a:off x="6095876" y="4836422"/>
            <a:ext cx="512494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4" name="Retângulo 353">
            <a:extLst>
              <a:ext uri="{FF2B5EF4-FFF2-40B4-BE49-F238E27FC236}">
                <a16:creationId xmlns:a16="http://schemas.microsoft.com/office/drawing/2014/main" id="{B3247B28-0964-45AF-9BB5-B3341E399A66}"/>
              </a:ext>
            </a:extLst>
          </p:cNvPr>
          <p:cNvSpPr/>
          <p:nvPr/>
        </p:nvSpPr>
        <p:spPr>
          <a:xfrm>
            <a:off x="5679562" y="4836422"/>
            <a:ext cx="417515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5" name="Retângulo 354">
            <a:extLst>
              <a:ext uri="{FF2B5EF4-FFF2-40B4-BE49-F238E27FC236}">
                <a16:creationId xmlns:a16="http://schemas.microsoft.com/office/drawing/2014/main" id="{6D1FC09F-3F31-489F-B955-7FE4FD4B2E38}"/>
              </a:ext>
            </a:extLst>
          </p:cNvPr>
          <p:cNvSpPr/>
          <p:nvPr/>
        </p:nvSpPr>
        <p:spPr>
          <a:xfrm>
            <a:off x="8141210" y="5291854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6" name="Retângulo 355">
            <a:extLst>
              <a:ext uri="{FF2B5EF4-FFF2-40B4-BE49-F238E27FC236}">
                <a16:creationId xmlns:a16="http://schemas.microsoft.com/office/drawing/2014/main" id="{E3F41F49-A855-4DE9-A561-65E3F75238BA}"/>
              </a:ext>
            </a:extLst>
          </p:cNvPr>
          <p:cNvSpPr/>
          <p:nvPr/>
        </p:nvSpPr>
        <p:spPr>
          <a:xfrm>
            <a:off x="8141210" y="505435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7" name="Retângulo 356">
            <a:extLst>
              <a:ext uri="{FF2B5EF4-FFF2-40B4-BE49-F238E27FC236}">
                <a16:creationId xmlns:a16="http://schemas.microsoft.com/office/drawing/2014/main" id="{230FAEEB-7909-417B-8A12-A3AE3DE41B4E}"/>
              </a:ext>
            </a:extLst>
          </p:cNvPr>
          <p:cNvSpPr/>
          <p:nvPr/>
        </p:nvSpPr>
        <p:spPr>
          <a:xfrm>
            <a:off x="8389215" y="5517770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5" name="Retângulo 424">
            <a:extLst>
              <a:ext uri="{FF2B5EF4-FFF2-40B4-BE49-F238E27FC236}">
                <a16:creationId xmlns:a16="http://schemas.microsoft.com/office/drawing/2014/main" id="{4A7F7F92-16BC-4650-BBFA-99007E23100E}"/>
              </a:ext>
            </a:extLst>
          </p:cNvPr>
          <p:cNvSpPr/>
          <p:nvPr/>
        </p:nvSpPr>
        <p:spPr>
          <a:xfrm>
            <a:off x="3982598" y="5865947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6" name="Retângulo 425">
            <a:extLst>
              <a:ext uri="{FF2B5EF4-FFF2-40B4-BE49-F238E27FC236}">
                <a16:creationId xmlns:a16="http://schemas.microsoft.com/office/drawing/2014/main" id="{3AA640BA-FD66-4AA7-8108-3538C1670E4C}"/>
              </a:ext>
            </a:extLst>
          </p:cNvPr>
          <p:cNvSpPr/>
          <p:nvPr/>
        </p:nvSpPr>
        <p:spPr>
          <a:xfrm>
            <a:off x="3982597" y="5277506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8" name="Retângulo 427">
            <a:extLst>
              <a:ext uri="{FF2B5EF4-FFF2-40B4-BE49-F238E27FC236}">
                <a16:creationId xmlns:a16="http://schemas.microsoft.com/office/drawing/2014/main" id="{CDBE650E-9280-4DB5-A68E-0BA226FCDE90}"/>
              </a:ext>
            </a:extLst>
          </p:cNvPr>
          <p:cNvSpPr/>
          <p:nvPr/>
        </p:nvSpPr>
        <p:spPr>
          <a:xfrm>
            <a:off x="3982598" y="2483124"/>
            <a:ext cx="45719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0" name="Retângulo 429">
            <a:extLst>
              <a:ext uri="{FF2B5EF4-FFF2-40B4-BE49-F238E27FC236}">
                <a16:creationId xmlns:a16="http://schemas.microsoft.com/office/drawing/2014/main" id="{74303E99-E126-4BA9-9E9B-0A2AC7682B62}"/>
              </a:ext>
            </a:extLst>
          </p:cNvPr>
          <p:cNvSpPr/>
          <p:nvPr/>
        </p:nvSpPr>
        <p:spPr>
          <a:xfrm>
            <a:off x="3982598" y="4835164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1" name="Retângulo 430">
            <a:extLst>
              <a:ext uri="{FF2B5EF4-FFF2-40B4-BE49-F238E27FC236}">
                <a16:creationId xmlns:a16="http://schemas.microsoft.com/office/drawing/2014/main" id="{1F73D119-55FA-4EF3-8B7E-27A4A9D651BA}"/>
              </a:ext>
            </a:extLst>
          </p:cNvPr>
          <p:cNvSpPr/>
          <p:nvPr/>
        </p:nvSpPr>
        <p:spPr>
          <a:xfrm>
            <a:off x="3982598" y="4138931"/>
            <a:ext cx="70077" cy="6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2" name="Retângulo 431">
            <a:extLst>
              <a:ext uri="{FF2B5EF4-FFF2-40B4-BE49-F238E27FC236}">
                <a16:creationId xmlns:a16="http://schemas.microsoft.com/office/drawing/2014/main" id="{3595B194-F178-4917-9A8D-1467A18C16E3}"/>
              </a:ext>
            </a:extLst>
          </p:cNvPr>
          <p:cNvSpPr/>
          <p:nvPr/>
        </p:nvSpPr>
        <p:spPr>
          <a:xfrm>
            <a:off x="3982598" y="4019467"/>
            <a:ext cx="70077" cy="60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3" name="Retângulo 432">
            <a:extLst>
              <a:ext uri="{FF2B5EF4-FFF2-40B4-BE49-F238E27FC236}">
                <a16:creationId xmlns:a16="http://schemas.microsoft.com/office/drawing/2014/main" id="{E4E26564-9F80-4DEC-849D-4BD081D9416A}"/>
              </a:ext>
            </a:extLst>
          </p:cNvPr>
          <p:cNvSpPr/>
          <p:nvPr/>
        </p:nvSpPr>
        <p:spPr>
          <a:xfrm>
            <a:off x="3982598" y="3594856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4" name="Retângulo 433">
            <a:extLst>
              <a:ext uri="{FF2B5EF4-FFF2-40B4-BE49-F238E27FC236}">
                <a16:creationId xmlns:a16="http://schemas.microsoft.com/office/drawing/2014/main" id="{AC35A643-0A3F-4D0A-BADC-141EACBBA630}"/>
              </a:ext>
            </a:extLst>
          </p:cNvPr>
          <p:cNvSpPr/>
          <p:nvPr/>
        </p:nvSpPr>
        <p:spPr>
          <a:xfrm>
            <a:off x="3982598" y="2262243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7" name="Retângulo 436">
            <a:extLst>
              <a:ext uri="{FF2B5EF4-FFF2-40B4-BE49-F238E27FC236}">
                <a16:creationId xmlns:a16="http://schemas.microsoft.com/office/drawing/2014/main" id="{C804E60A-41E1-4359-B7A3-4000786C40E4}"/>
              </a:ext>
            </a:extLst>
          </p:cNvPr>
          <p:cNvSpPr/>
          <p:nvPr/>
        </p:nvSpPr>
        <p:spPr>
          <a:xfrm>
            <a:off x="3982598" y="3245929"/>
            <a:ext cx="70077" cy="60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8" name="Retângulo 437">
            <a:extLst>
              <a:ext uri="{FF2B5EF4-FFF2-40B4-BE49-F238E27FC236}">
                <a16:creationId xmlns:a16="http://schemas.microsoft.com/office/drawing/2014/main" id="{71BB0B7E-B7E7-4854-B312-D137046E2077}"/>
              </a:ext>
            </a:extLst>
          </p:cNvPr>
          <p:cNvSpPr/>
          <p:nvPr/>
        </p:nvSpPr>
        <p:spPr>
          <a:xfrm>
            <a:off x="3982598" y="2801790"/>
            <a:ext cx="70077" cy="636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9" name="Retângulo 438">
            <a:extLst>
              <a:ext uri="{FF2B5EF4-FFF2-40B4-BE49-F238E27FC236}">
                <a16:creationId xmlns:a16="http://schemas.microsoft.com/office/drawing/2014/main" id="{59B72597-18FB-4909-929D-F9A8CC32F004}"/>
              </a:ext>
            </a:extLst>
          </p:cNvPr>
          <p:cNvSpPr/>
          <p:nvPr/>
        </p:nvSpPr>
        <p:spPr>
          <a:xfrm flipV="1">
            <a:off x="1890714" y="2262537"/>
            <a:ext cx="70077" cy="61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0" name="Retângulo 439">
            <a:extLst>
              <a:ext uri="{FF2B5EF4-FFF2-40B4-BE49-F238E27FC236}">
                <a16:creationId xmlns:a16="http://schemas.microsoft.com/office/drawing/2014/main" id="{EE3F1A28-6B58-4545-9CDB-D94246725FBE}"/>
              </a:ext>
            </a:extLst>
          </p:cNvPr>
          <p:cNvSpPr/>
          <p:nvPr/>
        </p:nvSpPr>
        <p:spPr>
          <a:xfrm>
            <a:off x="1890714" y="5865947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1" name="Retângulo 440">
            <a:extLst>
              <a:ext uri="{FF2B5EF4-FFF2-40B4-BE49-F238E27FC236}">
                <a16:creationId xmlns:a16="http://schemas.microsoft.com/office/drawing/2014/main" id="{911BA027-5F03-4EBE-86FE-311795FBE6B0}"/>
              </a:ext>
            </a:extLst>
          </p:cNvPr>
          <p:cNvSpPr/>
          <p:nvPr/>
        </p:nvSpPr>
        <p:spPr>
          <a:xfrm>
            <a:off x="1890714" y="5269090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2" name="Retângulo 441">
            <a:extLst>
              <a:ext uri="{FF2B5EF4-FFF2-40B4-BE49-F238E27FC236}">
                <a16:creationId xmlns:a16="http://schemas.microsoft.com/office/drawing/2014/main" id="{4F74CFEC-19C2-4D27-9BED-36072B4FE006}"/>
              </a:ext>
            </a:extLst>
          </p:cNvPr>
          <p:cNvSpPr/>
          <p:nvPr/>
        </p:nvSpPr>
        <p:spPr>
          <a:xfrm>
            <a:off x="1890714" y="3023845"/>
            <a:ext cx="70077" cy="610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3" name="Retângulo 442">
            <a:extLst>
              <a:ext uri="{FF2B5EF4-FFF2-40B4-BE49-F238E27FC236}">
                <a16:creationId xmlns:a16="http://schemas.microsoft.com/office/drawing/2014/main" id="{91FCB932-6AE1-4ABA-8C05-FC9BF2257405}"/>
              </a:ext>
            </a:extLst>
          </p:cNvPr>
          <p:cNvSpPr/>
          <p:nvPr/>
        </p:nvSpPr>
        <p:spPr>
          <a:xfrm flipV="1">
            <a:off x="1890714" y="2804142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4" name="Retângulo 443">
            <a:extLst>
              <a:ext uri="{FF2B5EF4-FFF2-40B4-BE49-F238E27FC236}">
                <a16:creationId xmlns:a16="http://schemas.microsoft.com/office/drawing/2014/main" id="{0CC941BF-F3D8-429E-8FA6-E73D6F79A309}"/>
              </a:ext>
            </a:extLst>
          </p:cNvPr>
          <p:cNvSpPr/>
          <p:nvPr/>
        </p:nvSpPr>
        <p:spPr>
          <a:xfrm flipV="1">
            <a:off x="1890714" y="2484804"/>
            <a:ext cx="70077" cy="58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8" name="Retângulo 447">
            <a:extLst>
              <a:ext uri="{FF2B5EF4-FFF2-40B4-BE49-F238E27FC236}">
                <a16:creationId xmlns:a16="http://schemas.microsoft.com/office/drawing/2014/main" id="{75276CB3-9FD6-40F6-8DA5-A21C4ED9B956}"/>
              </a:ext>
            </a:extLst>
          </p:cNvPr>
          <p:cNvSpPr/>
          <p:nvPr/>
        </p:nvSpPr>
        <p:spPr>
          <a:xfrm>
            <a:off x="2536891" y="4835164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9" name="Retângulo 448">
            <a:extLst>
              <a:ext uri="{FF2B5EF4-FFF2-40B4-BE49-F238E27FC236}">
                <a16:creationId xmlns:a16="http://schemas.microsoft.com/office/drawing/2014/main" id="{C399D091-D220-4B1C-AD18-688C559686CC}"/>
              </a:ext>
            </a:extLst>
          </p:cNvPr>
          <p:cNvSpPr/>
          <p:nvPr/>
        </p:nvSpPr>
        <p:spPr>
          <a:xfrm>
            <a:off x="2756976" y="4836736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2" name="Retângulo 451">
            <a:extLst>
              <a:ext uri="{FF2B5EF4-FFF2-40B4-BE49-F238E27FC236}">
                <a16:creationId xmlns:a16="http://schemas.microsoft.com/office/drawing/2014/main" id="{3512A240-A0EE-498A-B333-3904229991DA}"/>
              </a:ext>
            </a:extLst>
          </p:cNvPr>
          <p:cNvSpPr/>
          <p:nvPr/>
        </p:nvSpPr>
        <p:spPr>
          <a:xfrm>
            <a:off x="2536891" y="5269962"/>
            <a:ext cx="70077" cy="58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3" name="Retângulo 452">
            <a:extLst>
              <a:ext uri="{FF2B5EF4-FFF2-40B4-BE49-F238E27FC236}">
                <a16:creationId xmlns:a16="http://schemas.microsoft.com/office/drawing/2014/main" id="{FEB02D43-6ED2-4371-A2E4-A198BE09C1F5}"/>
              </a:ext>
            </a:extLst>
          </p:cNvPr>
          <p:cNvSpPr/>
          <p:nvPr/>
        </p:nvSpPr>
        <p:spPr>
          <a:xfrm>
            <a:off x="2756976" y="4941845"/>
            <a:ext cx="70077" cy="58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6" name="Retângulo 455">
            <a:extLst>
              <a:ext uri="{FF2B5EF4-FFF2-40B4-BE49-F238E27FC236}">
                <a16:creationId xmlns:a16="http://schemas.microsoft.com/office/drawing/2014/main" id="{52E65041-AFA5-4841-BADA-3E52E8C85EA0}"/>
              </a:ext>
            </a:extLst>
          </p:cNvPr>
          <p:cNvSpPr/>
          <p:nvPr/>
        </p:nvSpPr>
        <p:spPr>
          <a:xfrm>
            <a:off x="2756976" y="5480528"/>
            <a:ext cx="70077" cy="60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7" name="Retângulo 456">
            <a:extLst>
              <a:ext uri="{FF2B5EF4-FFF2-40B4-BE49-F238E27FC236}">
                <a16:creationId xmlns:a16="http://schemas.microsoft.com/office/drawing/2014/main" id="{AC9EFF2D-C067-48D1-ACB0-14999BB17EE8}"/>
              </a:ext>
            </a:extLst>
          </p:cNvPr>
          <p:cNvSpPr/>
          <p:nvPr/>
        </p:nvSpPr>
        <p:spPr>
          <a:xfrm>
            <a:off x="2536891" y="5481337"/>
            <a:ext cx="70077" cy="60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9" name="Retângulo 458">
            <a:extLst>
              <a:ext uri="{FF2B5EF4-FFF2-40B4-BE49-F238E27FC236}">
                <a16:creationId xmlns:a16="http://schemas.microsoft.com/office/drawing/2014/main" id="{F146EEDE-529E-44AE-9035-E9C37C001644}"/>
              </a:ext>
            </a:extLst>
          </p:cNvPr>
          <p:cNvSpPr/>
          <p:nvPr/>
        </p:nvSpPr>
        <p:spPr>
          <a:xfrm>
            <a:off x="2756976" y="5058306"/>
            <a:ext cx="70077" cy="58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0" name="Retângulo 459">
            <a:extLst>
              <a:ext uri="{FF2B5EF4-FFF2-40B4-BE49-F238E27FC236}">
                <a16:creationId xmlns:a16="http://schemas.microsoft.com/office/drawing/2014/main" id="{A163AF5D-4FFF-4655-A6C9-85A3A1E4385E}"/>
              </a:ext>
            </a:extLst>
          </p:cNvPr>
          <p:cNvSpPr/>
          <p:nvPr/>
        </p:nvSpPr>
        <p:spPr>
          <a:xfrm>
            <a:off x="2536891" y="2262243"/>
            <a:ext cx="70077" cy="6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2" name="Retângulo 461">
            <a:extLst>
              <a:ext uri="{FF2B5EF4-FFF2-40B4-BE49-F238E27FC236}">
                <a16:creationId xmlns:a16="http://schemas.microsoft.com/office/drawing/2014/main" id="{CF9A18F3-78B7-4B5A-8A3B-AE50CBA2908B}"/>
              </a:ext>
            </a:extLst>
          </p:cNvPr>
          <p:cNvSpPr/>
          <p:nvPr/>
        </p:nvSpPr>
        <p:spPr>
          <a:xfrm>
            <a:off x="2536891" y="5865947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3" name="Retângulo 462">
            <a:extLst>
              <a:ext uri="{FF2B5EF4-FFF2-40B4-BE49-F238E27FC236}">
                <a16:creationId xmlns:a16="http://schemas.microsoft.com/office/drawing/2014/main" id="{79F2CD95-66BD-4E7B-BCB5-26B7F21B247D}"/>
              </a:ext>
            </a:extLst>
          </p:cNvPr>
          <p:cNvSpPr/>
          <p:nvPr/>
        </p:nvSpPr>
        <p:spPr>
          <a:xfrm>
            <a:off x="2756976" y="5865138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4" name="Retângulo 463">
            <a:extLst>
              <a:ext uri="{FF2B5EF4-FFF2-40B4-BE49-F238E27FC236}">
                <a16:creationId xmlns:a16="http://schemas.microsoft.com/office/drawing/2014/main" id="{3574E05E-EA3D-463B-BD00-86AE726685D8}"/>
              </a:ext>
            </a:extLst>
          </p:cNvPr>
          <p:cNvSpPr/>
          <p:nvPr/>
        </p:nvSpPr>
        <p:spPr>
          <a:xfrm>
            <a:off x="2536891" y="4726477"/>
            <a:ext cx="70077" cy="611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5" name="Retângulo 464">
            <a:extLst>
              <a:ext uri="{FF2B5EF4-FFF2-40B4-BE49-F238E27FC236}">
                <a16:creationId xmlns:a16="http://schemas.microsoft.com/office/drawing/2014/main" id="{661B2196-C97F-4AE2-B26A-98A62BDB3378}"/>
              </a:ext>
            </a:extLst>
          </p:cNvPr>
          <p:cNvSpPr/>
          <p:nvPr/>
        </p:nvSpPr>
        <p:spPr>
          <a:xfrm>
            <a:off x="2756976" y="4727751"/>
            <a:ext cx="70077" cy="59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6" name="Retângulo 465">
            <a:extLst>
              <a:ext uri="{FF2B5EF4-FFF2-40B4-BE49-F238E27FC236}">
                <a16:creationId xmlns:a16="http://schemas.microsoft.com/office/drawing/2014/main" id="{DD4286FA-FD95-465D-BC6E-2B401557FA76}"/>
              </a:ext>
            </a:extLst>
          </p:cNvPr>
          <p:cNvSpPr/>
          <p:nvPr/>
        </p:nvSpPr>
        <p:spPr>
          <a:xfrm>
            <a:off x="2756976" y="3449071"/>
            <a:ext cx="70077" cy="60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7" name="Retângulo 466">
            <a:extLst>
              <a:ext uri="{FF2B5EF4-FFF2-40B4-BE49-F238E27FC236}">
                <a16:creationId xmlns:a16="http://schemas.microsoft.com/office/drawing/2014/main" id="{CF47A1E9-CFBA-408D-A8B6-2FE724DD7B8A}"/>
              </a:ext>
            </a:extLst>
          </p:cNvPr>
          <p:cNvSpPr/>
          <p:nvPr/>
        </p:nvSpPr>
        <p:spPr>
          <a:xfrm>
            <a:off x="2756976" y="3806704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8" name="Retângulo 467">
            <a:extLst>
              <a:ext uri="{FF2B5EF4-FFF2-40B4-BE49-F238E27FC236}">
                <a16:creationId xmlns:a16="http://schemas.microsoft.com/office/drawing/2014/main" id="{8B2A0BA9-EAE0-4DC7-8D60-9528D83FB143}"/>
              </a:ext>
            </a:extLst>
          </p:cNvPr>
          <p:cNvSpPr/>
          <p:nvPr/>
        </p:nvSpPr>
        <p:spPr>
          <a:xfrm>
            <a:off x="2756976" y="3913695"/>
            <a:ext cx="70077" cy="63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9" name="Retângulo 468">
            <a:extLst>
              <a:ext uri="{FF2B5EF4-FFF2-40B4-BE49-F238E27FC236}">
                <a16:creationId xmlns:a16="http://schemas.microsoft.com/office/drawing/2014/main" id="{EA5952CC-A4FD-4197-9946-07251143F1D7}"/>
              </a:ext>
            </a:extLst>
          </p:cNvPr>
          <p:cNvSpPr/>
          <p:nvPr/>
        </p:nvSpPr>
        <p:spPr>
          <a:xfrm>
            <a:off x="2536891" y="4348721"/>
            <a:ext cx="70077" cy="60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0" name="Retângulo 469">
            <a:extLst>
              <a:ext uri="{FF2B5EF4-FFF2-40B4-BE49-F238E27FC236}">
                <a16:creationId xmlns:a16="http://schemas.microsoft.com/office/drawing/2014/main" id="{014D6EE0-D1F3-4852-841A-44DBC9EDC018}"/>
              </a:ext>
            </a:extLst>
          </p:cNvPr>
          <p:cNvSpPr/>
          <p:nvPr/>
        </p:nvSpPr>
        <p:spPr>
          <a:xfrm>
            <a:off x="2756976" y="4348336"/>
            <a:ext cx="70077" cy="61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1" name="Retângulo 470">
            <a:extLst>
              <a:ext uri="{FF2B5EF4-FFF2-40B4-BE49-F238E27FC236}">
                <a16:creationId xmlns:a16="http://schemas.microsoft.com/office/drawing/2014/main" id="{CE720BB4-3149-4ED8-AE60-96486B65F5B7}"/>
              </a:ext>
            </a:extLst>
          </p:cNvPr>
          <p:cNvSpPr/>
          <p:nvPr/>
        </p:nvSpPr>
        <p:spPr>
          <a:xfrm>
            <a:off x="2756976" y="2262243"/>
            <a:ext cx="70077" cy="6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2" name="Retângulo 471">
            <a:extLst>
              <a:ext uri="{FF2B5EF4-FFF2-40B4-BE49-F238E27FC236}">
                <a16:creationId xmlns:a16="http://schemas.microsoft.com/office/drawing/2014/main" id="{79347787-293F-4B5D-BD4A-952546EAE035}"/>
              </a:ext>
            </a:extLst>
          </p:cNvPr>
          <p:cNvSpPr/>
          <p:nvPr/>
        </p:nvSpPr>
        <p:spPr>
          <a:xfrm>
            <a:off x="2536891" y="3594856"/>
            <a:ext cx="70077" cy="59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3" name="Retângulo 472">
            <a:extLst>
              <a:ext uri="{FF2B5EF4-FFF2-40B4-BE49-F238E27FC236}">
                <a16:creationId xmlns:a16="http://schemas.microsoft.com/office/drawing/2014/main" id="{571C91D1-317B-438E-8F48-664B5EDCCFEB}"/>
              </a:ext>
            </a:extLst>
          </p:cNvPr>
          <p:cNvSpPr/>
          <p:nvPr/>
        </p:nvSpPr>
        <p:spPr>
          <a:xfrm>
            <a:off x="2756976" y="3595681"/>
            <a:ext cx="70077" cy="59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4" name="Retângulo 473">
            <a:extLst>
              <a:ext uri="{FF2B5EF4-FFF2-40B4-BE49-F238E27FC236}">
                <a16:creationId xmlns:a16="http://schemas.microsoft.com/office/drawing/2014/main" id="{BC95E054-0F2F-403D-B18A-7E76F46AB379}"/>
              </a:ext>
            </a:extLst>
          </p:cNvPr>
          <p:cNvSpPr/>
          <p:nvPr/>
        </p:nvSpPr>
        <p:spPr>
          <a:xfrm>
            <a:off x="2536891" y="3236986"/>
            <a:ext cx="70077" cy="62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5" name="Retângulo 474">
            <a:extLst>
              <a:ext uri="{FF2B5EF4-FFF2-40B4-BE49-F238E27FC236}">
                <a16:creationId xmlns:a16="http://schemas.microsoft.com/office/drawing/2014/main" id="{58B86D88-7F13-42EA-98DC-C212E1DA036D}"/>
              </a:ext>
            </a:extLst>
          </p:cNvPr>
          <p:cNvSpPr/>
          <p:nvPr/>
        </p:nvSpPr>
        <p:spPr>
          <a:xfrm>
            <a:off x="2756976" y="3236986"/>
            <a:ext cx="70077" cy="605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6" name="Retângulo 475">
            <a:extLst>
              <a:ext uri="{FF2B5EF4-FFF2-40B4-BE49-F238E27FC236}">
                <a16:creationId xmlns:a16="http://schemas.microsoft.com/office/drawing/2014/main" id="{82127086-3378-4CD3-B7F6-0E7EC45FE4C7}"/>
              </a:ext>
            </a:extLst>
          </p:cNvPr>
          <p:cNvSpPr/>
          <p:nvPr/>
        </p:nvSpPr>
        <p:spPr>
          <a:xfrm>
            <a:off x="2536891" y="2805236"/>
            <a:ext cx="70077" cy="59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7" name="Retângulo 476">
            <a:extLst>
              <a:ext uri="{FF2B5EF4-FFF2-40B4-BE49-F238E27FC236}">
                <a16:creationId xmlns:a16="http://schemas.microsoft.com/office/drawing/2014/main" id="{43E32CB7-FED6-4A0A-BA7A-262D6A0ABCB2}"/>
              </a:ext>
            </a:extLst>
          </p:cNvPr>
          <p:cNvSpPr/>
          <p:nvPr/>
        </p:nvSpPr>
        <p:spPr>
          <a:xfrm>
            <a:off x="2756976" y="2806003"/>
            <a:ext cx="70077" cy="58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8" name="Retângulo 477">
            <a:extLst>
              <a:ext uri="{FF2B5EF4-FFF2-40B4-BE49-F238E27FC236}">
                <a16:creationId xmlns:a16="http://schemas.microsoft.com/office/drawing/2014/main" id="{9AFDB344-B470-4EEF-86F0-5539FBA9E7F8}"/>
              </a:ext>
            </a:extLst>
          </p:cNvPr>
          <p:cNvSpPr/>
          <p:nvPr/>
        </p:nvSpPr>
        <p:spPr>
          <a:xfrm>
            <a:off x="2536891" y="2694750"/>
            <a:ext cx="70077" cy="59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9" name="Retângulo 478">
            <a:extLst>
              <a:ext uri="{FF2B5EF4-FFF2-40B4-BE49-F238E27FC236}">
                <a16:creationId xmlns:a16="http://schemas.microsoft.com/office/drawing/2014/main" id="{E7B9658D-B4A0-4F59-A30F-6AFF629EF68B}"/>
              </a:ext>
            </a:extLst>
          </p:cNvPr>
          <p:cNvSpPr/>
          <p:nvPr/>
        </p:nvSpPr>
        <p:spPr>
          <a:xfrm>
            <a:off x="2536891" y="2484025"/>
            <a:ext cx="70077" cy="59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0" name="Retângulo 479">
            <a:extLst>
              <a:ext uri="{FF2B5EF4-FFF2-40B4-BE49-F238E27FC236}">
                <a16:creationId xmlns:a16="http://schemas.microsoft.com/office/drawing/2014/main" id="{E2E63BE0-D970-44BB-A7D9-0DD8948CFEA0}"/>
              </a:ext>
            </a:extLst>
          </p:cNvPr>
          <p:cNvSpPr/>
          <p:nvPr/>
        </p:nvSpPr>
        <p:spPr>
          <a:xfrm>
            <a:off x="2756976" y="2696057"/>
            <a:ext cx="70077" cy="58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1" name="Retângulo 480">
            <a:extLst>
              <a:ext uri="{FF2B5EF4-FFF2-40B4-BE49-F238E27FC236}">
                <a16:creationId xmlns:a16="http://schemas.microsoft.com/office/drawing/2014/main" id="{427460D4-06F2-423D-B7C0-ACA03DA4B8CA}"/>
              </a:ext>
            </a:extLst>
          </p:cNvPr>
          <p:cNvSpPr/>
          <p:nvPr/>
        </p:nvSpPr>
        <p:spPr>
          <a:xfrm>
            <a:off x="5208213" y="4136278"/>
            <a:ext cx="45719" cy="6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2" name="Retângulo 481">
            <a:extLst>
              <a:ext uri="{FF2B5EF4-FFF2-40B4-BE49-F238E27FC236}">
                <a16:creationId xmlns:a16="http://schemas.microsoft.com/office/drawing/2014/main" id="{B6D28DDC-6933-48F0-A7BF-1DD335DD2955}"/>
              </a:ext>
            </a:extLst>
          </p:cNvPr>
          <p:cNvSpPr/>
          <p:nvPr/>
        </p:nvSpPr>
        <p:spPr>
          <a:xfrm>
            <a:off x="5188617" y="5865138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3" name="Retângulo 482">
            <a:extLst>
              <a:ext uri="{FF2B5EF4-FFF2-40B4-BE49-F238E27FC236}">
                <a16:creationId xmlns:a16="http://schemas.microsoft.com/office/drawing/2014/main" id="{DDB0C5C1-5DF0-4362-B4BE-00C83FC32EC4}"/>
              </a:ext>
            </a:extLst>
          </p:cNvPr>
          <p:cNvSpPr/>
          <p:nvPr/>
        </p:nvSpPr>
        <p:spPr>
          <a:xfrm>
            <a:off x="5188617" y="5056733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4" name="Retângulo 483">
            <a:extLst>
              <a:ext uri="{FF2B5EF4-FFF2-40B4-BE49-F238E27FC236}">
                <a16:creationId xmlns:a16="http://schemas.microsoft.com/office/drawing/2014/main" id="{A0275FEE-0FB8-416A-B442-ECD3C727EFB8}"/>
              </a:ext>
            </a:extLst>
          </p:cNvPr>
          <p:cNvSpPr/>
          <p:nvPr/>
        </p:nvSpPr>
        <p:spPr>
          <a:xfrm>
            <a:off x="5188617" y="4837137"/>
            <a:ext cx="70077" cy="59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5" name="Retângulo 484">
            <a:extLst>
              <a:ext uri="{FF2B5EF4-FFF2-40B4-BE49-F238E27FC236}">
                <a16:creationId xmlns:a16="http://schemas.microsoft.com/office/drawing/2014/main" id="{4A9C5C2D-9D19-4CB9-802B-C4C2964386ED}"/>
              </a:ext>
            </a:extLst>
          </p:cNvPr>
          <p:cNvSpPr/>
          <p:nvPr/>
        </p:nvSpPr>
        <p:spPr>
          <a:xfrm>
            <a:off x="5188617" y="2262244"/>
            <a:ext cx="70077" cy="59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6" name="Retângulo 485">
            <a:extLst>
              <a:ext uri="{FF2B5EF4-FFF2-40B4-BE49-F238E27FC236}">
                <a16:creationId xmlns:a16="http://schemas.microsoft.com/office/drawing/2014/main" id="{B5E8849B-ECEE-4FE0-B2B0-DBD95016DF16}"/>
              </a:ext>
            </a:extLst>
          </p:cNvPr>
          <p:cNvSpPr/>
          <p:nvPr/>
        </p:nvSpPr>
        <p:spPr>
          <a:xfrm>
            <a:off x="5188617" y="4357135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7" name="Retângulo 486">
            <a:extLst>
              <a:ext uri="{FF2B5EF4-FFF2-40B4-BE49-F238E27FC236}">
                <a16:creationId xmlns:a16="http://schemas.microsoft.com/office/drawing/2014/main" id="{9607C181-A267-4F97-82F9-4C050B707709}"/>
              </a:ext>
            </a:extLst>
          </p:cNvPr>
          <p:cNvSpPr/>
          <p:nvPr/>
        </p:nvSpPr>
        <p:spPr>
          <a:xfrm>
            <a:off x="5188617" y="3815713"/>
            <a:ext cx="70077" cy="60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8" name="Retângulo 487">
            <a:extLst>
              <a:ext uri="{FF2B5EF4-FFF2-40B4-BE49-F238E27FC236}">
                <a16:creationId xmlns:a16="http://schemas.microsoft.com/office/drawing/2014/main" id="{DF09243E-4F1D-4DC1-A6E0-20B7444A1331}"/>
              </a:ext>
            </a:extLst>
          </p:cNvPr>
          <p:cNvSpPr/>
          <p:nvPr/>
        </p:nvSpPr>
        <p:spPr>
          <a:xfrm>
            <a:off x="5188617" y="3023225"/>
            <a:ext cx="70077" cy="62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9" name="Retângulo 488">
            <a:extLst>
              <a:ext uri="{FF2B5EF4-FFF2-40B4-BE49-F238E27FC236}">
                <a16:creationId xmlns:a16="http://schemas.microsoft.com/office/drawing/2014/main" id="{530CC561-5EC0-4F29-AC7C-2BB9AC1F87E5}"/>
              </a:ext>
            </a:extLst>
          </p:cNvPr>
          <p:cNvSpPr/>
          <p:nvPr/>
        </p:nvSpPr>
        <p:spPr>
          <a:xfrm>
            <a:off x="5188617" y="2803621"/>
            <a:ext cx="70077" cy="599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0" name="Retângulo 489">
            <a:extLst>
              <a:ext uri="{FF2B5EF4-FFF2-40B4-BE49-F238E27FC236}">
                <a16:creationId xmlns:a16="http://schemas.microsoft.com/office/drawing/2014/main" id="{90A2ADC3-66A0-41E7-8ECB-F155A987E214}"/>
              </a:ext>
            </a:extLst>
          </p:cNvPr>
          <p:cNvSpPr/>
          <p:nvPr/>
        </p:nvSpPr>
        <p:spPr>
          <a:xfrm>
            <a:off x="5188617" y="2482581"/>
            <a:ext cx="70077" cy="60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2" name="Retângulo 491">
            <a:extLst>
              <a:ext uri="{FF2B5EF4-FFF2-40B4-BE49-F238E27FC236}">
                <a16:creationId xmlns:a16="http://schemas.microsoft.com/office/drawing/2014/main" id="{01F4EB00-5DCA-4F1B-B8E2-4CAB6D8EBD60}"/>
              </a:ext>
            </a:extLst>
          </p:cNvPr>
          <p:cNvSpPr/>
          <p:nvPr/>
        </p:nvSpPr>
        <p:spPr>
          <a:xfrm>
            <a:off x="8825797" y="4736956"/>
            <a:ext cx="70077" cy="59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4" name="Retângulo 493">
            <a:extLst>
              <a:ext uri="{FF2B5EF4-FFF2-40B4-BE49-F238E27FC236}">
                <a16:creationId xmlns:a16="http://schemas.microsoft.com/office/drawing/2014/main" id="{56704852-A882-467F-B548-719399029D1A}"/>
              </a:ext>
            </a:extLst>
          </p:cNvPr>
          <p:cNvSpPr/>
          <p:nvPr/>
        </p:nvSpPr>
        <p:spPr>
          <a:xfrm>
            <a:off x="8825797" y="3245929"/>
            <a:ext cx="70077" cy="60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5" name="Retângulo 494">
            <a:extLst>
              <a:ext uri="{FF2B5EF4-FFF2-40B4-BE49-F238E27FC236}">
                <a16:creationId xmlns:a16="http://schemas.microsoft.com/office/drawing/2014/main" id="{4179C08E-26E3-4EF0-8F67-800A485256B6}"/>
              </a:ext>
            </a:extLst>
          </p:cNvPr>
          <p:cNvSpPr/>
          <p:nvPr/>
        </p:nvSpPr>
        <p:spPr>
          <a:xfrm>
            <a:off x="8825797" y="5516176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6" name="Retângulo 495">
            <a:extLst>
              <a:ext uri="{FF2B5EF4-FFF2-40B4-BE49-F238E27FC236}">
                <a16:creationId xmlns:a16="http://schemas.microsoft.com/office/drawing/2014/main" id="{8517F52C-0DF1-443B-88B4-C4831B87601C}"/>
              </a:ext>
            </a:extLst>
          </p:cNvPr>
          <p:cNvSpPr/>
          <p:nvPr/>
        </p:nvSpPr>
        <p:spPr>
          <a:xfrm>
            <a:off x="8825797" y="5291854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7" name="Retângulo 496">
            <a:extLst>
              <a:ext uri="{FF2B5EF4-FFF2-40B4-BE49-F238E27FC236}">
                <a16:creationId xmlns:a16="http://schemas.microsoft.com/office/drawing/2014/main" id="{04891551-919F-4255-BE42-4C39962A37DB}"/>
              </a:ext>
            </a:extLst>
          </p:cNvPr>
          <p:cNvSpPr/>
          <p:nvPr/>
        </p:nvSpPr>
        <p:spPr>
          <a:xfrm>
            <a:off x="8825797" y="5054352"/>
            <a:ext cx="70077" cy="60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8" name="Retângulo 497">
            <a:extLst>
              <a:ext uri="{FF2B5EF4-FFF2-40B4-BE49-F238E27FC236}">
                <a16:creationId xmlns:a16="http://schemas.microsoft.com/office/drawing/2014/main" id="{842FCF2D-06FA-445A-BEA5-0D17F8AB1E94}"/>
              </a:ext>
            </a:extLst>
          </p:cNvPr>
          <p:cNvSpPr/>
          <p:nvPr/>
        </p:nvSpPr>
        <p:spPr>
          <a:xfrm>
            <a:off x="8825797" y="4976051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9" name="Retângulo 498">
            <a:extLst>
              <a:ext uri="{FF2B5EF4-FFF2-40B4-BE49-F238E27FC236}">
                <a16:creationId xmlns:a16="http://schemas.microsoft.com/office/drawing/2014/main" id="{370BF62A-62E7-4F15-8B80-CA0449898BF4}"/>
              </a:ext>
            </a:extLst>
          </p:cNvPr>
          <p:cNvSpPr/>
          <p:nvPr/>
        </p:nvSpPr>
        <p:spPr>
          <a:xfrm>
            <a:off x="7716726" y="5865138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0" name="Retângulo 499">
            <a:extLst>
              <a:ext uri="{FF2B5EF4-FFF2-40B4-BE49-F238E27FC236}">
                <a16:creationId xmlns:a16="http://schemas.microsoft.com/office/drawing/2014/main" id="{A4A1DBF2-660F-479B-9ADF-9AA65B0EE5D2}"/>
              </a:ext>
            </a:extLst>
          </p:cNvPr>
          <p:cNvSpPr/>
          <p:nvPr/>
        </p:nvSpPr>
        <p:spPr>
          <a:xfrm>
            <a:off x="8825797" y="5864649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1" name="Retângulo 500">
            <a:extLst>
              <a:ext uri="{FF2B5EF4-FFF2-40B4-BE49-F238E27FC236}">
                <a16:creationId xmlns:a16="http://schemas.microsoft.com/office/drawing/2014/main" id="{2A61B7E3-5A0B-47F6-98C2-89071638374D}"/>
              </a:ext>
            </a:extLst>
          </p:cNvPr>
          <p:cNvSpPr/>
          <p:nvPr/>
        </p:nvSpPr>
        <p:spPr>
          <a:xfrm>
            <a:off x="7716726" y="4357621"/>
            <a:ext cx="70077" cy="59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2" name="Retângulo 501">
            <a:extLst>
              <a:ext uri="{FF2B5EF4-FFF2-40B4-BE49-F238E27FC236}">
                <a16:creationId xmlns:a16="http://schemas.microsoft.com/office/drawing/2014/main" id="{1E4BC6F3-4D3E-4E30-A2BB-AF771775FE9A}"/>
              </a:ext>
            </a:extLst>
          </p:cNvPr>
          <p:cNvSpPr/>
          <p:nvPr/>
        </p:nvSpPr>
        <p:spPr>
          <a:xfrm>
            <a:off x="8825797" y="4134685"/>
            <a:ext cx="70077" cy="59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3" name="Retângulo 502">
            <a:extLst>
              <a:ext uri="{FF2B5EF4-FFF2-40B4-BE49-F238E27FC236}">
                <a16:creationId xmlns:a16="http://schemas.microsoft.com/office/drawing/2014/main" id="{F0B50335-13E2-4B54-A0A3-63E7D5A22E02}"/>
              </a:ext>
            </a:extLst>
          </p:cNvPr>
          <p:cNvSpPr/>
          <p:nvPr/>
        </p:nvSpPr>
        <p:spPr>
          <a:xfrm>
            <a:off x="8825797" y="4357132"/>
            <a:ext cx="70077" cy="59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4" name="Retângulo 503">
            <a:extLst>
              <a:ext uri="{FF2B5EF4-FFF2-40B4-BE49-F238E27FC236}">
                <a16:creationId xmlns:a16="http://schemas.microsoft.com/office/drawing/2014/main" id="{7D56AFCE-ED0B-4A85-9381-DEF884982596}"/>
              </a:ext>
            </a:extLst>
          </p:cNvPr>
          <p:cNvSpPr/>
          <p:nvPr/>
        </p:nvSpPr>
        <p:spPr>
          <a:xfrm>
            <a:off x="7716726" y="2259862"/>
            <a:ext cx="70077" cy="5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5" name="Retângulo 504">
            <a:extLst>
              <a:ext uri="{FF2B5EF4-FFF2-40B4-BE49-F238E27FC236}">
                <a16:creationId xmlns:a16="http://schemas.microsoft.com/office/drawing/2014/main" id="{ABD415C8-2514-4BBE-BEAC-D16023E208B8}"/>
              </a:ext>
            </a:extLst>
          </p:cNvPr>
          <p:cNvSpPr/>
          <p:nvPr/>
        </p:nvSpPr>
        <p:spPr>
          <a:xfrm>
            <a:off x="8825797" y="2480742"/>
            <a:ext cx="70077" cy="60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6" name="Retângulo 505">
            <a:extLst>
              <a:ext uri="{FF2B5EF4-FFF2-40B4-BE49-F238E27FC236}">
                <a16:creationId xmlns:a16="http://schemas.microsoft.com/office/drawing/2014/main" id="{D392DD69-8974-4190-B0BF-098DB9F12B4D}"/>
              </a:ext>
            </a:extLst>
          </p:cNvPr>
          <p:cNvSpPr/>
          <p:nvPr/>
        </p:nvSpPr>
        <p:spPr>
          <a:xfrm>
            <a:off x="7716726" y="3594856"/>
            <a:ext cx="70077" cy="59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7" name="Retângulo 506">
            <a:extLst>
              <a:ext uri="{FF2B5EF4-FFF2-40B4-BE49-F238E27FC236}">
                <a16:creationId xmlns:a16="http://schemas.microsoft.com/office/drawing/2014/main" id="{8B72A0C0-BED8-4100-9BE9-C89CD3FE0609}"/>
              </a:ext>
            </a:extLst>
          </p:cNvPr>
          <p:cNvSpPr/>
          <p:nvPr/>
        </p:nvSpPr>
        <p:spPr>
          <a:xfrm>
            <a:off x="8825797" y="3483989"/>
            <a:ext cx="70077" cy="59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8" name="Retângulo 507">
            <a:extLst>
              <a:ext uri="{FF2B5EF4-FFF2-40B4-BE49-F238E27FC236}">
                <a16:creationId xmlns:a16="http://schemas.microsoft.com/office/drawing/2014/main" id="{ACA6D622-70BB-46B3-8A86-0456435E73F5}"/>
              </a:ext>
            </a:extLst>
          </p:cNvPr>
          <p:cNvSpPr/>
          <p:nvPr/>
        </p:nvSpPr>
        <p:spPr>
          <a:xfrm>
            <a:off x="7716726" y="3818006"/>
            <a:ext cx="70077" cy="57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9" name="Retângulo 508">
            <a:extLst>
              <a:ext uri="{FF2B5EF4-FFF2-40B4-BE49-F238E27FC236}">
                <a16:creationId xmlns:a16="http://schemas.microsoft.com/office/drawing/2014/main" id="{24B9DD2E-049E-4468-915F-647E5DC15A0A}"/>
              </a:ext>
            </a:extLst>
          </p:cNvPr>
          <p:cNvSpPr/>
          <p:nvPr/>
        </p:nvSpPr>
        <p:spPr>
          <a:xfrm>
            <a:off x="8825797" y="3815136"/>
            <a:ext cx="70077" cy="61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0" name="Retângulo 509">
            <a:extLst>
              <a:ext uri="{FF2B5EF4-FFF2-40B4-BE49-F238E27FC236}">
                <a16:creationId xmlns:a16="http://schemas.microsoft.com/office/drawing/2014/main" id="{FE6D63C7-0722-4583-B87E-B24D1AC6A95C}"/>
              </a:ext>
            </a:extLst>
          </p:cNvPr>
          <p:cNvSpPr/>
          <p:nvPr/>
        </p:nvSpPr>
        <p:spPr>
          <a:xfrm>
            <a:off x="8825797" y="3027715"/>
            <a:ext cx="70077" cy="59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1" name="Retângulo 510">
            <a:extLst>
              <a:ext uri="{FF2B5EF4-FFF2-40B4-BE49-F238E27FC236}">
                <a16:creationId xmlns:a16="http://schemas.microsoft.com/office/drawing/2014/main" id="{005EB840-07EE-445A-B817-D6606C27F927}"/>
              </a:ext>
            </a:extLst>
          </p:cNvPr>
          <p:cNvSpPr/>
          <p:nvPr/>
        </p:nvSpPr>
        <p:spPr>
          <a:xfrm>
            <a:off x="7716726" y="2815526"/>
            <a:ext cx="70077" cy="599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2" name="Retângulo 511">
            <a:extLst>
              <a:ext uri="{FF2B5EF4-FFF2-40B4-BE49-F238E27FC236}">
                <a16:creationId xmlns:a16="http://schemas.microsoft.com/office/drawing/2014/main" id="{7C0C5038-C299-4735-83E4-901F3E423C31}"/>
              </a:ext>
            </a:extLst>
          </p:cNvPr>
          <p:cNvSpPr/>
          <p:nvPr/>
        </p:nvSpPr>
        <p:spPr>
          <a:xfrm>
            <a:off x="7716726" y="2699512"/>
            <a:ext cx="70077" cy="61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3" name="Retângulo 512">
            <a:extLst>
              <a:ext uri="{FF2B5EF4-FFF2-40B4-BE49-F238E27FC236}">
                <a16:creationId xmlns:a16="http://schemas.microsoft.com/office/drawing/2014/main" id="{8F2600A9-D8ED-4F19-A6F3-F65E83E242A1}"/>
              </a:ext>
            </a:extLst>
          </p:cNvPr>
          <p:cNvSpPr/>
          <p:nvPr/>
        </p:nvSpPr>
        <p:spPr>
          <a:xfrm>
            <a:off x="8825797" y="2701623"/>
            <a:ext cx="70077" cy="60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1882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A7F4EC9-38C0-4BAC-A9D2-37BE00A5CEE4}"/>
              </a:ext>
            </a:extLst>
          </p:cNvPr>
          <p:cNvSpPr/>
          <p:nvPr/>
        </p:nvSpPr>
        <p:spPr>
          <a:xfrm>
            <a:off x="665018" y="3375018"/>
            <a:ext cx="10861964" cy="2767166"/>
          </a:xfrm>
          <a:prstGeom prst="rect">
            <a:avLst/>
          </a:prstGeom>
          <a:solidFill>
            <a:srgbClr val="221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FASTA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7BC69-031A-450A-9E56-2E939F40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37722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Formato de texto para armazenar sequências biológicas (nucleotídeos ou aminoácidos).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E72255E0-BEC1-4278-9AD1-004CC629F3CC}"/>
              </a:ext>
            </a:extLst>
          </p:cNvPr>
          <p:cNvSpPr txBox="1">
            <a:spLocks/>
          </p:cNvSpPr>
          <p:nvPr/>
        </p:nvSpPr>
        <p:spPr>
          <a:xfrm>
            <a:off x="838200" y="3461671"/>
            <a:ext cx="10515600" cy="25938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&gt;MN908947.3 Severe acute respiratory syndrome coronavirus 2 isolate Wuhan-Hu-1, complete genome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AGGTTTATACCTTCCCAGGTAACAAACCAACCAACTTTCGATCTCTTGTAGATCTGTTCTCTAAACGAACTTTAAAATCTGTGTGGCTGTCACTCGGCTGCATGCTTAGTGCACTCACGCAGTATAATTAATAACTAATTACTGTCGTTGACAGGACACGAGTAACTCGTCTATCTTCTGCAGGCTGCTTACGGTTTCGTCCGTGTTGCAGCCGATCATCAGCACATCTAGGTTTCGTCCGGGTGTGACCGAAAGGTAAGATGGAGAGCCTTGTCCCTGGTTTCAACGAGAAAACACACGTCCAACTCAGTTTGCCTGTTTTACAGGTTCGCGACGTGCTCGTACGTGGCTTTGGAGACTCCGTGGAGGAGGTCTTATCAGAGGCACGTCAACATCTTAAAGATGGCACTTGTGGCTTAGTAGAAGTTGAAAAAGGCGTTTTGCCTCAACTTGAACAGCCCTATGTGTTCATCAAACGTTCGGATGCTCGAACTGCACCTCATGGTCATGTTATGGTTGAGCTGGTAGCAGAACTCGAAGGCATTCAGTACGGTCGTAGTGGTGAGACACTTGGTGTCCTTGTCCCTCATGTGGGCGAAATACCAGTGGCTTACCGCAAGGTTCTTCTTCGTAAGAACGGTAATAAAGGAGCTGGTGGCCATAGTTACGGCGCCGATCTAAAGTCATTTGACTTAGGCGACGAGCTTGGCACTGATCCTTATGAAGATTTTCAAGAAAACTGGAACACTA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131407-9AA6-46EA-B083-9A8BAFBF624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File Format (illumina.com)</a:t>
            </a:r>
            <a:endParaRPr lang="pt-BR" sz="80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55703BD-B8F3-4C05-8F9F-CA8598F14ED0}"/>
              </a:ext>
            </a:extLst>
          </p:cNvPr>
          <p:cNvCxnSpPr>
            <a:cxnSpLocks/>
          </p:cNvCxnSpPr>
          <p:nvPr/>
        </p:nvCxnSpPr>
        <p:spPr>
          <a:xfrm flipV="1">
            <a:off x="979055" y="2952258"/>
            <a:ext cx="535709" cy="509414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E2D1F91-8CE2-4E63-9F2B-DA80B993F8A0}"/>
              </a:ext>
            </a:extLst>
          </p:cNvPr>
          <p:cNvSpPr txBox="1"/>
          <p:nvPr/>
        </p:nvSpPr>
        <p:spPr>
          <a:xfrm>
            <a:off x="1514764" y="2744200"/>
            <a:ext cx="298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sinal &gt; (marcador de posição)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3D379F0-BC29-4EE0-9A3F-1AC6DFF7487A}"/>
              </a:ext>
            </a:extLst>
          </p:cNvPr>
          <p:cNvCxnSpPr>
            <a:cxnSpLocks/>
          </p:cNvCxnSpPr>
          <p:nvPr/>
        </p:nvCxnSpPr>
        <p:spPr>
          <a:xfrm flipV="1">
            <a:off x="5320145" y="3113532"/>
            <a:ext cx="1238446" cy="377836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B581EDC-8308-4722-8EDC-B73F87AAF26E}"/>
              </a:ext>
            </a:extLst>
          </p:cNvPr>
          <p:cNvSpPr txBox="1"/>
          <p:nvPr/>
        </p:nvSpPr>
        <p:spPr>
          <a:xfrm>
            <a:off x="6558591" y="2928866"/>
            <a:ext cx="145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identificador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B4B6C0-4ABD-4251-AE35-90E242AC4245}"/>
              </a:ext>
            </a:extLst>
          </p:cNvPr>
          <p:cNvSpPr/>
          <p:nvPr/>
        </p:nvSpPr>
        <p:spPr>
          <a:xfrm>
            <a:off x="1052946" y="3491368"/>
            <a:ext cx="9615054" cy="461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55B322C-FADD-4114-B07A-08916534F0F2}"/>
              </a:ext>
            </a:extLst>
          </p:cNvPr>
          <p:cNvSpPr/>
          <p:nvPr/>
        </p:nvSpPr>
        <p:spPr>
          <a:xfrm>
            <a:off x="882121" y="4065666"/>
            <a:ext cx="10397066" cy="2001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8801F54-0113-4589-BF41-3746447D0DF2}"/>
              </a:ext>
            </a:extLst>
          </p:cNvPr>
          <p:cNvCxnSpPr>
            <a:cxnSpLocks/>
          </p:cNvCxnSpPr>
          <p:nvPr/>
        </p:nvCxnSpPr>
        <p:spPr>
          <a:xfrm>
            <a:off x="7466732" y="6055531"/>
            <a:ext cx="1220838" cy="442305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8D706E8-FBE6-40D1-A125-C47F43E1C8EF}"/>
              </a:ext>
            </a:extLst>
          </p:cNvPr>
          <p:cNvSpPr txBox="1"/>
          <p:nvPr/>
        </p:nvSpPr>
        <p:spPr>
          <a:xfrm>
            <a:off x="8687570" y="6313170"/>
            <a:ext cx="145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sequência</a:t>
            </a:r>
          </a:p>
        </p:txBody>
      </p:sp>
    </p:spTree>
    <p:extLst>
      <p:ext uri="{BB962C8B-B14F-4D97-AF65-F5344CB8AC3E}">
        <p14:creationId xmlns:p14="http://schemas.microsoft.com/office/powerpoint/2010/main" val="401594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962194-9CD6-4DFE-8598-3A7889402598}"/>
              </a:ext>
            </a:extLst>
          </p:cNvPr>
          <p:cNvSpPr txBox="1"/>
          <p:nvPr/>
        </p:nvSpPr>
        <p:spPr>
          <a:xfrm>
            <a:off x="194732" y="2019358"/>
            <a:ext cx="1850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Sequenciamento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070558-7C92-4935-906C-73B1A51F6A0F}"/>
              </a:ext>
            </a:extLst>
          </p:cNvPr>
          <p:cNvSpPr txBox="1"/>
          <p:nvPr/>
        </p:nvSpPr>
        <p:spPr>
          <a:xfrm>
            <a:off x="1475118" y="5912282"/>
            <a:ext cx="2305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das bases</a:t>
            </a:r>
          </a:p>
          <a:p>
            <a:pPr algn="r"/>
            <a:r>
              <a:rPr lang="pt-BR" dirty="0"/>
              <a:t>Separação dos barcodes/indexes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7E2FD0-72E2-463F-98FF-50A604DFD3F4}"/>
              </a:ext>
            </a:extLst>
          </p:cNvPr>
          <p:cNvSpPr txBox="1"/>
          <p:nvPr/>
        </p:nvSpPr>
        <p:spPr>
          <a:xfrm>
            <a:off x="3484524" y="2016120"/>
            <a:ext cx="2844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Trimagem dos primers*</a:t>
            </a:r>
          </a:p>
          <a:p>
            <a:pPr algn="r"/>
            <a:r>
              <a:rPr lang="pt-BR" dirty="0"/>
              <a:t>Filtragem de leituras de baixa qualidade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B13F05-0D99-47AB-B5E3-995792F4502A}"/>
              </a:ext>
            </a:extLst>
          </p:cNvPr>
          <p:cNvSpPr txBox="1"/>
          <p:nvPr/>
        </p:nvSpPr>
        <p:spPr>
          <a:xfrm>
            <a:off x="6136862" y="6189281"/>
            <a:ext cx="1998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Mapeamento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FE680A2-9EA8-4B1E-A077-8F071030B374}"/>
              </a:ext>
            </a:extLst>
          </p:cNvPr>
          <p:cNvSpPr txBox="1"/>
          <p:nvPr/>
        </p:nvSpPr>
        <p:spPr>
          <a:xfrm>
            <a:off x="7529237" y="2015561"/>
            <a:ext cx="25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de variantes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8F6744C-05A5-4BB7-BAD5-27DC60798B89}"/>
              </a:ext>
            </a:extLst>
          </p:cNvPr>
          <p:cNvGrpSpPr/>
          <p:nvPr/>
        </p:nvGrpSpPr>
        <p:grpSpPr>
          <a:xfrm rot="10800000">
            <a:off x="11874009" y="2997375"/>
            <a:ext cx="159888" cy="3475815"/>
            <a:chOff x="1977452" y="1743484"/>
            <a:chExt cx="159888" cy="3475815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639D2952-3102-4122-81E7-1D3275D77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34F4CE7-182F-4466-BEB9-CA7815661B1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D8646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9728E8F-E350-4BD0-A8E2-5C0DCE58685D}"/>
              </a:ext>
            </a:extLst>
          </p:cNvPr>
          <p:cNvSpPr txBox="1"/>
          <p:nvPr/>
        </p:nvSpPr>
        <p:spPr>
          <a:xfrm>
            <a:off x="9870172" y="5912282"/>
            <a:ext cx="1998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Montagem do genoma consenso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10999888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3FE3C5C-D95D-4788-A0A0-69F83733E236}"/>
              </a:ext>
            </a:extLst>
          </p:cNvPr>
          <p:cNvSpPr txBox="1"/>
          <p:nvPr/>
        </p:nvSpPr>
        <p:spPr>
          <a:xfrm>
            <a:off x="2177352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FASTQ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70D28D8-1E3C-4765-A034-00F934E92DCA}"/>
              </a:ext>
            </a:extLst>
          </p:cNvPr>
          <p:cNvSpPr txBox="1"/>
          <p:nvPr/>
        </p:nvSpPr>
        <p:spPr>
          <a:xfrm>
            <a:off x="3913020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PHRED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4684A1A-FA55-451E-A2FC-CFCA5E71249F}"/>
              </a:ext>
            </a:extLst>
          </p:cNvPr>
          <p:cNvSpPr txBox="1"/>
          <p:nvPr/>
        </p:nvSpPr>
        <p:spPr>
          <a:xfrm>
            <a:off x="6461485" y="524809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SAM/BAM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1982BC-9A7B-40BD-81A0-6C1E2DF000AF}"/>
              </a:ext>
            </a:extLst>
          </p:cNvPr>
          <p:cNvSpPr txBox="1"/>
          <p:nvPr/>
        </p:nvSpPr>
        <p:spPr>
          <a:xfrm>
            <a:off x="8291265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VCF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435A5ED-3A11-460F-8458-6295656CFBB5}"/>
              </a:ext>
            </a:extLst>
          </p:cNvPr>
          <p:cNvSpPr txBox="1"/>
          <p:nvPr/>
        </p:nvSpPr>
        <p:spPr>
          <a:xfrm>
            <a:off x="10253569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9A41D92-ABF1-467F-83FF-9BC403A38025}"/>
              </a:ext>
            </a:extLst>
          </p:cNvPr>
          <p:cNvSpPr txBox="1"/>
          <p:nvPr/>
        </p:nvSpPr>
        <p:spPr>
          <a:xfrm>
            <a:off x="235274" y="5249527"/>
            <a:ext cx="1713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TIFF/FAST5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D806BAC-C22C-4F77-A551-651C530B4A07}"/>
              </a:ext>
            </a:extLst>
          </p:cNvPr>
          <p:cNvGrpSpPr/>
          <p:nvPr/>
        </p:nvGrpSpPr>
        <p:grpSpPr>
          <a:xfrm>
            <a:off x="2045188" y="2228802"/>
            <a:ext cx="159888" cy="3475815"/>
            <a:chOff x="1977452" y="1743484"/>
            <a:chExt cx="159888" cy="3475815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A5588862-03C8-42AF-A498-32F3EC24C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5E5227E-1B2C-4725-9940-C1E113716CE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C298E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3D97133-F962-4E81-973C-C0581FE0BE08}"/>
              </a:ext>
            </a:extLst>
          </p:cNvPr>
          <p:cNvGrpSpPr/>
          <p:nvPr/>
        </p:nvGrpSpPr>
        <p:grpSpPr>
          <a:xfrm rot="10800000">
            <a:off x="3780858" y="3009416"/>
            <a:ext cx="159888" cy="3475815"/>
            <a:chOff x="1977452" y="1743484"/>
            <a:chExt cx="159888" cy="3475815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9898D158-C142-4D78-8030-37305D39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3FC8DAA-A40A-421B-842A-7FA3A56B25D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6C72D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4B81F69-0094-43ED-82F3-7C064EBA2E24}"/>
              </a:ext>
            </a:extLst>
          </p:cNvPr>
          <p:cNvGrpSpPr/>
          <p:nvPr/>
        </p:nvGrpSpPr>
        <p:grpSpPr>
          <a:xfrm>
            <a:off x="6329324" y="2228802"/>
            <a:ext cx="159888" cy="3475815"/>
            <a:chOff x="1977452" y="1743484"/>
            <a:chExt cx="159888" cy="347581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B2EEB8D9-7B4E-4740-8B03-A6F2ECEF6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BBA6C512-AB21-4048-AF53-77E6C735E32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5BDDD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441240D-ABB0-4C3B-9B43-7DB206ED3C1F}"/>
              </a:ext>
            </a:extLst>
          </p:cNvPr>
          <p:cNvGrpSpPr/>
          <p:nvPr/>
        </p:nvGrpSpPr>
        <p:grpSpPr>
          <a:xfrm rot="10800000">
            <a:off x="8158119" y="3009416"/>
            <a:ext cx="159888" cy="3475815"/>
            <a:chOff x="1977452" y="1743484"/>
            <a:chExt cx="159888" cy="3475815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E19A06BB-3E21-4F0B-978E-7E5C81B8C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7326546-252D-4F02-8159-F0BF7771919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4CE08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0CF28D2-8C3B-4AD0-BBD8-777F78E98924}"/>
              </a:ext>
            </a:extLst>
          </p:cNvPr>
          <p:cNvGrpSpPr/>
          <p:nvPr/>
        </p:nvGrpSpPr>
        <p:grpSpPr>
          <a:xfrm>
            <a:off x="10121409" y="2228802"/>
            <a:ext cx="159888" cy="3475815"/>
            <a:chOff x="1977452" y="1743484"/>
            <a:chExt cx="159888" cy="3475815"/>
          </a:xfrm>
        </p:grpSpPr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539B592A-9AC5-4C2B-AC1B-7543EAA4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1EE7A3C-D8E4-4187-9FAB-CF7980DAF2A2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F4A63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07884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E651-03FB-00A0-8A59-D174DE28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70AE3-5AC5-CCAF-49F9-831D9B44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F035D-BF51-166C-BC3A-71318EB5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47625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313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38D58AB-1883-664A-3375-EC5D2CC2D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" y="167"/>
            <a:ext cx="12190186" cy="68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65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3B34F-652D-59F1-4E98-74668C15A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27779"/>
          <a:stretch/>
        </p:blipFill>
        <p:spPr>
          <a:xfrm>
            <a:off x="0" y="-47625"/>
            <a:ext cx="12192000" cy="4953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C31AFEE-6518-BBBA-7F6C-B6A8BD54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5161492"/>
            <a:ext cx="8439150" cy="633942"/>
          </a:xfrm>
        </p:spPr>
        <p:txBody>
          <a:bodyPr>
            <a:noAutofit/>
          </a:bodyPr>
          <a:lstStyle/>
          <a:p>
            <a:pPr algn="ctr"/>
            <a:r>
              <a:rPr lang="pt-BR" sz="2800" dirty="0">
                <a:highlight>
                  <a:srgbClr val="FFFF00"/>
                </a:highlight>
                <a:hlinkClick r:id="rId3"/>
              </a:rPr>
              <a:t>https://github.com/dezordi/ViralFlow</a:t>
            </a:r>
            <a:endParaRPr lang="pt-BR" sz="2800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9E8B1-02FF-D0B1-F2E7-F0C9B74D9CEB}"/>
              </a:ext>
            </a:extLst>
          </p:cNvPr>
          <p:cNvSpPr txBox="1"/>
          <p:nvPr/>
        </p:nvSpPr>
        <p:spPr>
          <a:xfrm>
            <a:off x="3048000" y="5925235"/>
            <a:ext cx="6096000" cy="646331"/>
          </a:xfrm>
          <a:prstGeom prst="rect">
            <a:avLst/>
          </a:prstGeom>
          <a:solidFill>
            <a:srgbClr val="BDE3FF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/>
              <a:t>Montagem para sequenciamento Illumina de </a:t>
            </a:r>
            <a:r>
              <a:rPr lang="pt-BR" b="1" dirty="0"/>
              <a:t>SARS-CoV-2</a:t>
            </a:r>
          </a:p>
          <a:p>
            <a:pPr algn="ctr"/>
            <a:r>
              <a:rPr lang="pt-BR" dirty="0"/>
              <a:t>Pangolin + Nextclade</a:t>
            </a:r>
          </a:p>
        </p:txBody>
      </p:sp>
    </p:spTree>
    <p:extLst>
      <p:ext uri="{BB962C8B-B14F-4D97-AF65-F5344CB8AC3E}">
        <p14:creationId xmlns:p14="http://schemas.microsoft.com/office/powerpoint/2010/main" val="3965999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C31AFEE-6518-BBBA-7F6C-B6A8BD54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5161492"/>
            <a:ext cx="8439150" cy="633942"/>
          </a:xfrm>
        </p:spPr>
        <p:txBody>
          <a:bodyPr>
            <a:noAutofit/>
          </a:bodyPr>
          <a:lstStyle/>
          <a:p>
            <a:pPr algn="ctr"/>
            <a:r>
              <a:rPr lang="pt-BR" sz="2800" dirty="0">
                <a:highlight>
                  <a:srgbClr val="FFFF00"/>
                </a:highlight>
                <a:hlinkClick r:id="rId2"/>
              </a:rPr>
              <a:t>https://github.com/khourious/IGM_SARSCOV2</a:t>
            </a:r>
            <a:endParaRPr lang="pt-BR" sz="2800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9E8B1-02FF-D0B1-F2E7-F0C9B74D9CEB}"/>
              </a:ext>
            </a:extLst>
          </p:cNvPr>
          <p:cNvSpPr txBox="1"/>
          <p:nvPr/>
        </p:nvSpPr>
        <p:spPr>
          <a:xfrm>
            <a:off x="800100" y="5925235"/>
            <a:ext cx="10591800" cy="646331"/>
          </a:xfrm>
          <a:prstGeom prst="rect">
            <a:avLst/>
          </a:prstGeom>
          <a:solidFill>
            <a:srgbClr val="BDE3FF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/>
              <a:t>Bifurcação do Dezordi/IAM_SARSCOV2 (ViraFlow)</a:t>
            </a:r>
          </a:p>
          <a:p>
            <a:pPr algn="ctr"/>
            <a:r>
              <a:rPr lang="pt-BR" dirty="0"/>
              <a:t>Script local para rodar o ViralFlow, com algumas mudanças de saída do sumário das métricas de qualidade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C9EE0-43A1-A8ED-BC5C-6EA4BC8A6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78"/>
          <a:stretch/>
        </p:blipFill>
        <p:spPr>
          <a:xfrm>
            <a:off x="0" y="-142875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C31AFEE-6518-BBBA-7F6C-B6A8BD54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5161492"/>
            <a:ext cx="8439150" cy="633942"/>
          </a:xfrm>
        </p:spPr>
        <p:txBody>
          <a:bodyPr>
            <a:noAutofit/>
          </a:bodyPr>
          <a:lstStyle/>
          <a:p>
            <a:pPr algn="ctr"/>
            <a:r>
              <a:rPr lang="pt-BR" sz="2800" dirty="0">
                <a:highlight>
                  <a:srgbClr val="FFFF00"/>
                </a:highlight>
                <a:hlinkClick r:id="rId2"/>
              </a:rPr>
              <a:t>https://github.com/khourious/vigeas</a:t>
            </a:r>
            <a:endParaRPr lang="pt-BR" sz="2800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9E8B1-02FF-D0B1-F2E7-F0C9B74D9CEB}"/>
              </a:ext>
            </a:extLst>
          </p:cNvPr>
          <p:cNvSpPr txBox="1"/>
          <p:nvPr/>
        </p:nvSpPr>
        <p:spPr>
          <a:xfrm>
            <a:off x="405442" y="5925235"/>
            <a:ext cx="11381116" cy="646331"/>
          </a:xfrm>
          <a:prstGeom prst="rect">
            <a:avLst/>
          </a:prstGeom>
          <a:solidFill>
            <a:srgbClr val="BDE3FF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/>
              <a:t>Mesmo repositório com montagem para Illumina e Nanopore</a:t>
            </a:r>
          </a:p>
          <a:p>
            <a:pPr algn="ctr"/>
            <a:r>
              <a:rPr lang="pt-BR" dirty="0"/>
              <a:t>Script local para rodar o ViralFlow e ARTIC pipeline, com mudanças de saída do sumário das métricas de qualidade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B206B-4EF7-815F-9183-658303ABD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72"/>
          <a:stretch/>
        </p:blipFill>
        <p:spPr>
          <a:xfrm>
            <a:off x="0" y="0"/>
            <a:ext cx="12192000" cy="490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A2D8C4-6292-2CFF-FF60-0DB81F272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472"/>
          <a:stretch/>
        </p:blipFill>
        <p:spPr>
          <a:xfrm>
            <a:off x="0" y="0"/>
            <a:ext cx="12192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9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FAST5</a:t>
            </a:r>
          </a:p>
        </p:txBody>
      </p:sp>
      <p:pic>
        <p:nvPicPr>
          <p:cNvPr id="7" name="Imagem 6" descr="Gráfico, Diagrama&#10;&#10;Descrição gerada automaticamente">
            <a:extLst>
              <a:ext uri="{FF2B5EF4-FFF2-40B4-BE49-F238E27FC236}">
                <a16:creationId xmlns:a16="http://schemas.microsoft.com/office/drawing/2014/main" id="{E7A76981-C01B-4CAF-A681-94EE14B64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53" y="4235001"/>
            <a:ext cx="2887136" cy="2142069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35DB7EE-DAF8-4CEF-A760-783BA9A5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34" y="1736725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Formato HDF (formato de dados hierárquicos) é utilizado pela Nanopore Oxford Technologies (ONT) para armazenamento dos dados brutos de sequenciamento.</a:t>
            </a:r>
          </a:p>
          <a:p>
            <a:pPr marL="0" indent="0">
              <a:buNone/>
            </a:pPr>
            <a:endParaRPr lang="pt-BR" sz="100" dirty="0"/>
          </a:p>
          <a:p>
            <a:pPr marL="0" indent="0">
              <a:buNone/>
            </a:pPr>
            <a:r>
              <a:rPr lang="pt-BR" dirty="0"/>
              <a:t>Contém os níveis de sinal elétrico obtidos de cada identificação dos nucleotídeos.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D64D2F4-AA33-469F-94AF-76AC449A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77" y="4118800"/>
            <a:ext cx="5698727" cy="23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ED9AEA7-7541-4526-8F87-FA3F0FB0831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4"/>
              </a:rPr>
              <a:t>https://twitter.com/rrwick/status/932793472926433280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8140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TIFF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1EC002F-9657-4AA4-8FA4-E054E804D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34" y="1736725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A tecnologia Illumina é baseada na localização dos clusters de fluorescência armazenados em imagem para poder identificar os nucleotídeos.</a:t>
            </a:r>
          </a:p>
          <a:p>
            <a:pPr marL="0" indent="0">
              <a:buNone/>
            </a:pPr>
            <a:endParaRPr lang="pt-BR" sz="100" dirty="0"/>
          </a:p>
          <a:p>
            <a:pPr marL="0" indent="0">
              <a:buNone/>
            </a:pPr>
            <a:r>
              <a:rPr lang="pt-BR" dirty="0"/>
              <a:t>A aquisição dos dados pode ocorrer utilizando 1, 2 ou 4 canais de fluorescência.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F31378-F8B7-4943-A8B1-0EBEDDD93307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2-Channel SBS Technology | Faster sequencing and data acquisition (illumina.com)</a:t>
            </a:r>
            <a:r>
              <a:rPr lang="en-US" sz="800" dirty="0"/>
              <a:t> | </a:t>
            </a:r>
            <a:r>
              <a:rPr lang="en-US" sz="800" dirty="0">
                <a:hlinkClick r:id="rId3"/>
              </a:rPr>
              <a:t>Illumina CMOS Chip and One-Channel SBS Chemistry</a:t>
            </a:r>
            <a:r>
              <a:rPr lang="en-US" sz="800" dirty="0">
                <a:hlinkClick r:id="rId2"/>
              </a:rPr>
              <a:t> (illumina.com)</a:t>
            </a:r>
            <a:endParaRPr lang="pt-BR" sz="800" dirty="0"/>
          </a:p>
        </p:txBody>
      </p:sp>
      <p:pic>
        <p:nvPicPr>
          <p:cNvPr id="17" name="Imagem 16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5352C16D-53F4-4ACD-8B29-76677D138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57804"/>
            <a:ext cx="5519893" cy="1907693"/>
          </a:xfrm>
          <a:prstGeom prst="rect">
            <a:avLst/>
          </a:prstGeom>
        </p:spPr>
      </p:pic>
      <p:pic>
        <p:nvPicPr>
          <p:cNvPr id="4" name="Imagem 3" descr="Uma imagem contendo em pé, diferente, verde, deitado&#10;&#10;Descrição gerada automaticamente">
            <a:extLst>
              <a:ext uri="{FF2B5EF4-FFF2-40B4-BE49-F238E27FC236}">
                <a16:creationId xmlns:a16="http://schemas.microsoft.com/office/drawing/2014/main" id="{D638E366-EBC7-4E83-8834-4CB7DDB8E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34" y="4251982"/>
            <a:ext cx="4359132" cy="19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070558-7C92-4935-906C-73B1A51F6A0F}"/>
              </a:ext>
            </a:extLst>
          </p:cNvPr>
          <p:cNvSpPr txBox="1"/>
          <p:nvPr/>
        </p:nvSpPr>
        <p:spPr>
          <a:xfrm>
            <a:off x="1540942" y="5912282"/>
            <a:ext cx="223991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das bases e</a:t>
            </a:r>
          </a:p>
          <a:p>
            <a:pPr algn="r"/>
            <a:r>
              <a:rPr lang="pt-BR" dirty="0"/>
              <a:t>demultiplexação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3D97133-F962-4E81-973C-C0581FE0BE08}"/>
              </a:ext>
            </a:extLst>
          </p:cNvPr>
          <p:cNvGrpSpPr/>
          <p:nvPr/>
        </p:nvGrpSpPr>
        <p:grpSpPr>
          <a:xfrm rot="10800000">
            <a:off x="3780858" y="3009416"/>
            <a:ext cx="159888" cy="3475815"/>
            <a:chOff x="1977452" y="1743484"/>
            <a:chExt cx="159888" cy="3475815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9898D158-C142-4D78-8030-37305D39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3FC8DAA-A40A-421B-842A-7FA3A56B25D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6C72D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3FE3C5C-D95D-4788-A0A0-69F83733E236}"/>
              </a:ext>
            </a:extLst>
          </p:cNvPr>
          <p:cNvSpPr txBox="1"/>
          <p:nvPr/>
        </p:nvSpPr>
        <p:spPr>
          <a:xfrm>
            <a:off x="2177352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FASTQ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E07B09CF-3B6A-4301-92C5-D29B1140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51" name="Seta: para a Direita 50">
            <a:extLst>
              <a:ext uri="{FF2B5EF4-FFF2-40B4-BE49-F238E27FC236}">
                <a16:creationId xmlns:a16="http://schemas.microsoft.com/office/drawing/2014/main" id="{2930B9B7-BE92-41C1-B287-874F232DD1F0}"/>
              </a:ext>
            </a:extLst>
          </p:cNvPr>
          <p:cNvSpPr/>
          <p:nvPr/>
        </p:nvSpPr>
        <p:spPr>
          <a:xfrm>
            <a:off x="612988" y="3825813"/>
            <a:ext cx="2823940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Chamada das bases e demultiplexação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CF51794-BD50-4C7F-B74A-A1A177ED1F9A}"/>
              </a:ext>
            </a:extLst>
          </p:cNvPr>
          <p:cNvGrpSpPr/>
          <p:nvPr/>
        </p:nvGrpSpPr>
        <p:grpSpPr>
          <a:xfrm>
            <a:off x="1438952" y="1677440"/>
            <a:ext cx="3105588" cy="5131857"/>
            <a:chOff x="1724025" y="1573742"/>
            <a:chExt cx="3105588" cy="5131857"/>
          </a:xfrm>
        </p:grpSpPr>
        <p:pic>
          <p:nvPicPr>
            <p:cNvPr id="9" name="Imagem 8" descr="Impressora preta sobre fundo branco&#10;&#10;Descrição gerada automaticamente">
              <a:extLst>
                <a:ext uri="{FF2B5EF4-FFF2-40B4-BE49-F238E27FC236}">
                  <a16:creationId xmlns:a16="http://schemas.microsoft.com/office/drawing/2014/main" id="{5972AC88-DE12-491A-ADBB-9F944F06C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8" t="11151" r="8801" b="10790"/>
            <a:stretch/>
          </p:blipFill>
          <p:spPr>
            <a:xfrm>
              <a:off x="1724025" y="4638674"/>
              <a:ext cx="3105588" cy="2066925"/>
            </a:xfrm>
            <a:prstGeom prst="rect">
              <a:avLst/>
            </a:prstGeom>
          </p:spPr>
        </p:pic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8DC1A858-2746-401A-9F63-D7AE6C296BC1}"/>
                </a:ext>
              </a:extLst>
            </p:cNvPr>
            <p:cNvGrpSpPr/>
            <p:nvPr/>
          </p:nvGrpSpPr>
          <p:grpSpPr>
            <a:xfrm>
              <a:off x="1822230" y="1573742"/>
              <a:ext cx="2909178" cy="1873511"/>
              <a:chOff x="657166" y="1497542"/>
              <a:chExt cx="2909178" cy="1873511"/>
            </a:xfrm>
          </p:grpSpPr>
          <p:pic>
            <p:nvPicPr>
              <p:cNvPr id="11" name="Imagem 10" descr="Forma&#10;&#10;Descrição gerada automaticamente com confiança média">
                <a:extLst>
                  <a:ext uri="{FF2B5EF4-FFF2-40B4-BE49-F238E27FC236}">
                    <a16:creationId xmlns:a16="http://schemas.microsoft.com/office/drawing/2014/main" id="{2A9A58DB-5DBE-4021-B2F9-4587B2B8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0"/>
                        </a14:imgEffect>
                        <a14:imgEffect>
                          <a14:brightnessContrast bright="-100000" contrast="-8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166" y="1497542"/>
                <a:ext cx="2909178" cy="1873511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4102" name="Picture 6" descr="BaseSpace Sequence Hub">
                <a:extLst>
                  <a:ext uri="{FF2B5EF4-FFF2-40B4-BE49-F238E27FC236}">
                    <a16:creationId xmlns:a16="http://schemas.microsoft.com/office/drawing/2014/main" id="{86914944-FEFA-4535-AA45-A7D8E95DEC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9243" y="2497631"/>
                <a:ext cx="2105025" cy="586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Seta: para a Direita 18">
              <a:extLst>
                <a:ext uri="{FF2B5EF4-FFF2-40B4-BE49-F238E27FC236}">
                  <a16:creationId xmlns:a16="http://schemas.microsoft.com/office/drawing/2014/main" id="{C19B78C9-44C8-476C-BC00-16AF4F7FBCC8}"/>
                </a:ext>
              </a:extLst>
            </p:cNvPr>
            <p:cNvSpPr/>
            <p:nvPr/>
          </p:nvSpPr>
          <p:spPr>
            <a:xfrm rot="5400000">
              <a:off x="3000023" y="3986880"/>
              <a:ext cx="635450" cy="451542"/>
            </a:xfrm>
            <a:prstGeom prst="rightArrow">
              <a:avLst/>
            </a:prstGeom>
            <a:solidFill>
              <a:srgbClr val="F4A63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4CD9DC68-3FEE-43B7-8ACE-0FC987D50A18}"/>
                </a:ext>
              </a:extLst>
            </p:cNvPr>
            <p:cNvSpPr/>
            <p:nvPr/>
          </p:nvSpPr>
          <p:spPr>
            <a:xfrm rot="16200000">
              <a:off x="2866673" y="3618929"/>
              <a:ext cx="635450" cy="451542"/>
            </a:xfrm>
            <a:prstGeom prst="rightArrow">
              <a:avLst/>
            </a:prstGeom>
            <a:solidFill>
              <a:srgbClr val="F4A63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A7468834-D83C-4DBA-A1AE-0A6C03983284}"/>
              </a:ext>
            </a:extLst>
          </p:cNvPr>
          <p:cNvSpPr/>
          <p:nvPr/>
        </p:nvSpPr>
        <p:spPr>
          <a:xfrm>
            <a:off x="8924231" y="4779393"/>
            <a:ext cx="1828816" cy="754144"/>
          </a:xfrm>
          <a:custGeom>
            <a:avLst/>
            <a:gdLst>
              <a:gd name="connsiteX0" fmla="*/ 933934 w 1828816"/>
              <a:gd name="connsiteY0" fmla="*/ 0 h 754144"/>
              <a:gd name="connsiteX1" fmla="*/ 1820053 w 1828816"/>
              <a:gd name="connsiteY1" fmla="*/ 386499 h 754144"/>
              <a:gd name="connsiteX2" fmla="*/ 453167 w 1828816"/>
              <a:gd name="connsiteY2" fmla="*/ 405352 h 754144"/>
              <a:gd name="connsiteX3" fmla="*/ 680 w 1828816"/>
              <a:gd name="connsiteY3" fmla="*/ 754144 h 75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16" h="754144">
                <a:moveTo>
                  <a:pt x="933934" y="0"/>
                </a:moveTo>
                <a:cubicBezTo>
                  <a:pt x="1417057" y="159470"/>
                  <a:pt x="1900181" y="318940"/>
                  <a:pt x="1820053" y="386499"/>
                </a:cubicBezTo>
                <a:cubicBezTo>
                  <a:pt x="1739925" y="454058"/>
                  <a:pt x="756396" y="344078"/>
                  <a:pt x="453167" y="405352"/>
                </a:cubicBezTo>
                <a:cubicBezTo>
                  <a:pt x="149938" y="466626"/>
                  <a:pt x="-11889" y="685014"/>
                  <a:pt x="680" y="75414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Texto&#10;&#10;Descrição gerada automaticamente">
            <a:extLst>
              <a:ext uri="{FF2B5EF4-FFF2-40B4-BE49-F238E27FC236}">
                <a16:creationId xmlns:a16="http://schemas.microsoft.com/office/drawing/2014/main" id="{01FA8E11-A436-40C7-AF0A-D42FFCE376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19167" r="31815" b="25139"/>
          <a:stretch/>
        </p:blipFill>
        <p:spPr>
          <a:xfrm>
            <a:off x="6421490" y="2757425"/>
            <a:ext cx="3257566" cy="1607188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média">
            <a:extLst>
              <a:ext uri="{FF2B5EF4-FFF2-40B4-BE49-F238E27FC236}">
                <a16:creationId xmlns:a16="http://schemas.microsoft.com/office/drawing/2014/main" id="{44AFF138-3C77-46C1-BF01-523474FCB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74" y="2557400"/>
            <a:ext cx="3941510" cy="2286076"/>
          </a:xfrm>
          <a:prstGeom prst="rect">
            <a:avLst/>
          </a:prstGeom>
        </p:spPr>
      </p:pic>
      <p:pic>
        <p:nvPicPr>
          <p:cNvPr id="4104" name="Picture 8" descr="Sequenciadores Oxford Nanopore deixaram o Reino Unido para a China, para  apoiarem o sequenciamento perto das amostras do coronavírus para vigilância  contra a epidemia">
            <a:extLst>
              <a:ext uri="{FF2B5EF4-FFF2-40B4-BE49-F238E27FC236}">
                <a16:creationId xmlns:a16="http://schemas.microsoft.com/office/drawing/2014/main" id="{59ED5636-3C53-4A9C-BEDD-43741519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52" b="32725"/>
          <a:stretch/>
        </p:blipFill>
        <p:spPr bwMode="auto">
          <a:xfrm>
            <a:off x="6527881" y="1959855"/>
            <a:ext cx="2958627" cy="5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MinION Starter Pack">
            <a:extLst>
              <a:ext uri="{FF2B5EF4-FFF2-40B4-BE49-F238E27FC236}">
                <a16:creationId xmlns:a16="http://schemas.microsoft.com/office/drawing/2014/main" id="{432FE528-8E0B-4E8B-B3B8-89188B6DD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t="20204" r="17132" b="19438"/>
          <a:stretch/>
        </p:blipFill>
        <p:spPr bwMode="auto">
          <a:xfrm>
            <a:off x="6636157" y="5075251"/>
            <a:ext cx="1221692" cy="80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m 34" descr="Uma imagem contendo Logotipo&#10;&#10;Descrição gerada automaticamente">
            <a:extLst>
              <a:ext uri="{FF2B5EF4-FFF2-40B4-BE49-F238E27FC236}">
                <a16:creationId xmlns:a16="http://schemas.microsoft.com/office/drawing/2014/main" id="{883999ED-7E60-4DC0-AAFC-4DB9B330DE3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38" y="5184719"/>
            <a:ext cx="1554928" cy="1045689"/>
          </a:xfrm>
          <a:prstGeom prst="rect">
            <a:avLst/>
          </a:prstGeom>
        </p:spPr>
      </p:pic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C78E48DC-357B-4A73-97FC-433FC0D7ED4E}"/>
              </a:ext>
            </a:extLst>
          </p:cNvPr>
          <p:cNvSpPr/>
          <p:nvPr/>
        </p:nvSpPr>
        <p:spPr>
          <a:xfrm>
            <a:off x="5555844" y="4779393"/>
            <a:ext cx="1183388" cy="910028"/>
          </a:xfrm>
          <a:custGeom>
            <a:avLst/>
            <a:gdLst>
              <a:gd name="connsiteX0" fmla="*/ 470442 w 1017196"/>
              <a:gd name="connsiteY0" fmla="*/ 0 h 887957"/>
              <a:gd name="connsiteX1" fmla="*/ 17955 w 1017196"/>
              <a:gd name="connsiteY1" fmla="*/ 829559 h 887957"/>
              <a:gd name="connsiteX2" fmla="*/ 1017196 w 1017196"/>
              <a:gd name="connsiteY2" fmla="*/ 820132 h 88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7196" h="887957">
                <a:moveTo>
                  <a:pt x="470442" y="0"/>
                </a:moveTo>
                <a:cubicBezTo>
                  <a:pt x="198635" y="346435"/>
                  <a:pt x="-73171" y="692871"/>
                  <a:pt x="17955" y="829559"/>
                </a:cubicBezTo>
                <a:cubicBezTo>
                  <a:pt x="109081" y="966247"/>
                  <a:pt x="1017196" y="820132"/>
                  <a:pt x="1017196" y="82013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4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FASTQ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7BC69-031A-450A-9E56-2E939F40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37722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Formato de texto para armazenar sequências de nucleotídeos e o correspondente escore de qualidade de cada base.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646C118-2043-4258-AA1F-5752012E0186}"/>
              </a:ext>
            </a:extLst>
          </p:cNvPr>
          <p:cNvGrpSpPr/>
          <p:nvPr/>
        </p:nvGrpSpPr>
        <p:grpSpPr>
          <a:xfrm>
            <a:off x="440267" y="2888157"/>
            <a:ext cx="11311466" cy="1985266"/>
            <a:chOff x="440267" y="3322075"/>
            <a:chExt cx="11311466" cy="1985266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E72255E0-BEC1-4278-9AD1-004CC629F3CC}"/>
                </a:ext>
              </a:extLst>
            </p:cNvPr>
            <p:cNvSpPr txBox="1">
              <a:spLocks/>
            </p:cNvSpPr>
            <p:nvPr/>
          </p:nvSpPr>
          <p:spPr>
            <a:xfrm>
              <a:off x="440267" y="3351624"/>
              <a:ext cx="11311466" cy="1955717"/>
            </a:xfrm>
            <a:prstGeom prst="rect">
              <a:avLst/>
            </a:prstGeom>
            <a:solidFill>
              <a:srgbClr val="221752"/>
            </a:solidFill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@M05142:21:000000000-DBNPC:1:1101:11959:2231 1:N:0:4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pt-BR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GCTTTAACAACCATGTGTTGAACCTTTCTACAAGCCGCATTAATCTTCAGTTCATCACCAATTATAGGATATTCAATAGTCCAGTCAACACGCTTAACAAAGCACTCGTGGAC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pt-BR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pt-BR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ACCCCFFFFFBCGGGGGGGGGGGHHHHHHHHHHHHGGGGGGHGHHHHHHHHHHHHGHHHHHHHHHHHHHHHHHHHHHHHGHHHHHHHHHHGGGGGGHHHHHHHHHHHGHHGGH</a:t>
              </a: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920A58A6-AED9-4A2B-9A0F-0857EF3B4737}"/>
                </a:ext>
              </a:extLst>
            </p:cNvPr>
            <p:cNvCxnSpPr/>
            <p:nvPr/>
          </p:nvCxnSpPr>
          <p:spPr>
            <a:xfrm>
              <a:off x="6993468" y="3506741"/>
              <a:ext cx="1270000" cy="0"/>
            </a:xfrm>
            <a:prstGeom prst="line">
              <a:avLst/>
            </a:prstGeom>
            <a:ln w="19050">
              <a:solidFill>
                <a:srgbClr val="FFF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2971B62-F00E-415D-815F-4C653736F831}"/>
                </a:ext>
              </a:extLst>
            </p:cNvPr>
            <p:cNvSpPr txBox="1"/>
            <p:nvPr/>
          </p:nvSpPr>
          <p:spPr>
            <a:xfrm>
              <a:off x="8263468" y="3322075"/>
              <a:ext cx="1459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FF00"/>
                  </a:solidFill>
                </a:rPr>
                <a:t>identificador</a:t>
              </a:r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19F0F3EE-B760-4895-8601-F855CF6A1CD4}"/>
                </a:ext>
              </a:extLst>
            </p:cNvPr>
            <p:cNvCxnSpPr/>
            <p:nvPr/>
          </p:nvCxnSpPr>
          <p:spPr>
            <a:xfrm>
              <a:off x="3348955" y="4065325"/>
              <a:ext cx="1270000" cy="0"/>
            </a:xfrm>
            <a:prstGeom prst="line">
              <a:avLst/>
            </a:prstGeom>
            <a:ln w="19050">
              <a:solidFill>
                <a:srgbClr val="FFF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E4D288B-3E86-41AD-8D05-EB01F7EE8E65}"/>
                </a:ext>
              </a:extLst>
            </p:cNvPr>
            <p:cNvSpPr txBox="1"/>
            <p:nvPr/>
          </p:nvSpPr>
          <p:spPr>
            <a:xfrm>
              <a:off x="4618955" y="3880659"/>
              <a:ext cx="1459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FF00"/>
                  </a:solidFill>
                </a:rPr>
                <a:t>sequência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098CC5BA-7CC9-46DD-AFAA-CD311DF798D8}"/>
                </a:ext>
              </a:extLst>
            </p:cNvPr>
            <p:cNvCxnSpPr/>
            <p:nvPr/>
          </p:nvCxnSpPr>
          <p:spPr>
            <a:xfrm>
              <a:off x="781246" y="4424925"/>
              <a:ext cx="1270000" cy="0"/>
            </a:xfrm>
            <a:prstGeom prst="line">
              <a:avLst/>
            </a:prstGeom>
            <a:ln w="19050">
              <a:solidFill>
                <a:srgbClr val="FFF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10C8D0D-64BD-43F4-BDA5-A76C8F7C7BB6}"/>
                </a:ext>
              </a:extLst>
            </p:cNvPr>
            <p:cNvSpPr txBox="1"/>
            <p:nvPr/>
          </p:nvSpPr>
          <p:spPr>
            <a:xfrm>
              <a:off x="2051246" y="4240259"/>
              <a:ext cx="29741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FF00"/>
                  </a:solidFill>
                </a:rPr>
                <a:t>sinal + (marcador de posição)</a:t>
              </a:r>
            </a:p>
          </p:txBody>
        </p: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F0F83C21-1C63-4B88-88F6-DF1D88E3A844}"/>
                </a:ext>
              </a:extLst>
            </p:cNvPr>
            <p:cNvCxnSpPr/>
            <p:nvPr/>
          </p:nvCxnSpPr>
          <p:spPr>
            <a:xfrm>
              <a:off x="3348955" y="4980626"/>
              <a:ext cx="1270000" cy="0"/>
            </a:xfrm>
            <a:prstGeom prst="line">
              <a:avLst/>
            </a:prstGeom>
            <a:ln w="19050">
              <a:solidFill>
                <a:srgbClr val="FFF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A511C87-E0F0-408A-A844-1B4A77E5A68C}"/>
                </a:ext>
              </a:extLst>
            </p:cNvPr>
            <p:cNvSpPr txBox="1"/>
            <p:nvPr/>
          </p:nvSpPr>
          <p:spPr>
            <a:xfrm>
              <a:off x="4618955" y="4795960"/>
              <a:ext cx="35937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FF00"/>
                  </a:solidFill>
                </a:rPr>
                <a:t>escore de qualidade (PHRED)</a:t>
              </a:r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AD40EDB-FA4C-469A-B389-C148728786A2}"/>
              </a:ext>
            </a:extLst>
          </p:cNvPr>
          <p:cNvSpPr txBox="1"/>
          <p:nvPr/>
        </p:nvSpPr>
        <p:spPr>
          <a:xfrm>
            <a:off x="383117" y="5193064"/>
            <a:ext cx="114564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IDENTIFICADOR ILLUMINA</a:t>
            </a:r>
          </a:p>
          <a:p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@&lt;instrument&gt;:&lt;run number&gt;:&lt;flowcell ID&gt;:&lt;lane&gt;:&lt;tile&gt;:&lt;x-pos&gt;:&lt;y-pos&gt;:&lt;UMI&gt; &lt;read&gt;:&lt;is filtered&gt;:&lt;control number&gt;:&lt;index&gt;</a:t>
            </a:r>
          </a:p>
          <a:p>
            <a:endParaRPr lang="en-US" sz="1200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r>
              <a:rPr lang="en-US" sz="1200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IDENTIFICADOR </a:t>
            </a:r>
            <a:r>
              <a:rPr lang="en-US" sz="1200" b="1" dirty="0">
                <a:solidFill>
                  <a:srgbClr val="333333"/>
                </a:solidFill>
                <a:latin typeface="Courier New" panose="02070309020205020404" pitchFamily="49" charset="0"/>
              </a:rPr>
              <a:t>NANOPORE</a:t>
            </a:r>
          </a:p>
          <a:p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@&lt;fast5 ID&gt; &lt;run ID&gt; &lt;sample ID&gt; &lt;read number&gt; &lt;pore channel&gt; &lt;start time&gt; &lt;barcode ID&gt;</a:t>
            </a:r>
            <a:endParaRPr lang="pt-BR" sz="12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131407-9AA6-46EA-B083-9A8BAFBF624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File Format (illumina.com)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55430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7E2FD0-72E2-463F-98FF-50A604DFD3F4}"/>
              </a:ext>
            </a:extLst>
          </p:cNvPr>
          <p:cNvSpPr txBox="1"/>
          <p:nvPr/>
        </p:nvSpPr>
        <p:spPr>
          <a:xfrm>
            <a:off x="3484524" y="2016120"/>
            <a:ext cx="284479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pt-BR" dirty="0"/>
              <a:t>Trimagem dos primers</a:t>
            </a:r>
          </a:p>
          <a:p>
            <a:pPr algn="r"/>
            <a:r>
              <a:rPr lang="pt-BR" dirty="0"/>
              <a:t>Filtragem de leituras de baixa qualidade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4B81F69-0094-43ED-82F3-7C064EBA2E24}"/>
              </a:ext>
            </a:extLst>
          </p:cNvPr>
          <p:cNvGrpSpPr/>
          <p:nvPr/>
        </p:nvGrpSpPr>
        <p:grpSpPr>
          <a:xfrm>
            <a:off x="6329324" y="2228802"/>
            <a:ext cx="159888" cy="3475815"/>
            <a:chOff x="1977452" y="1743484"/>
            <a:chExt cx="159888" cy="347581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B2EEB8D9-7B4E-4740-8B03-A6F2ECEF6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BBA6C512-AB21-4048-AF53-77E6C735E32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5BDDD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70D28D8-1E3C-4765-A034-00F934E92DCA}"/>
              </a:ext>
            </a:extLst>
          </p:cNvPr>
          <p:cNvSpPr txBox="1"/>
          <p:nvPr/>
        </p:nvSpPr>
        <p:spPr>
          <a:xfrm>
            <a:off x="3913020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PHRED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E07B09CF-3B6A-4301-92C5-D29B1140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51" name="Seta: para a Direita 50">
            <a:extLst>
              <a:ext uri="{FF2B5EF4-FFF2-40B4-BE49-F238E27FC236}">
                <a16:creationId xmlns:a16="http://schemas.microsoft.com/office/drawing/2014/main" id="{FA3804B5-2711-4D45-831A-24E6ADB46CD4}"/>
              </a:ext>
            </a:extLst>
          </p:cNvPr>
          <p:cNvSpPr/>
          <p:nvPr/>
        </p:nvSpPr>
        <p:spPr>
          <a:xfrm>
            <a:off x="612988" y="3825813"/>
            <a:ext cx="5376332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476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972D2E26B52F447880D12603B8FBD62" ma:contentTypeVersion="13" ma:contentTypeDescription="Crie um novo documento." ma:contentTypeScope="" ma:versionID="9ba567ebeeb31d5417cb2d1ef88c1b47">
  <xsd:schema xmlns:xsd="http://www.w3.org/2001/XMLSchema" xmlns:xs="http://www.w3.org/2001/XMLSchema" xmlns:p="http://schemas.microsoft.com/office/2006/metadata/properties" xmlns:ns2="1f135d86-243f-43f5-8053-73504f3789de" xmlns:ns3="9166d0f2-199e-4b78-af8e-bc9e225427fd" targetNamespace="http://schemas.microsoft.com/office/2006/metadata/properties" ma:root="true" ma:fieldsID="7d60cc23671585e1ba6f028301d2f9e7" ns2:_="" ns3:_="">
    <xsd:import namespace="1f135d86-243f-43f5-8053-73504f3789de"/>
    <xsd:import namespace="9166d0f2-199e-4b78-af8e-bc9e225427f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135d86-243f-43f5-8053-73504f3789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Marcações de imagem" ma:readOnly="false" ma:fieldId="{5cf76f15-5ced-4ddc-b409-7134ff3c332f}" ma:taxonomyMulti="true" ma:sspId="143de60c-575b-4c62-9f62-591ff79d3e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18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166d0f2-199e-4b78-af8e-bc9e225427fd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6fadad5b-3905-4a27-b83e-679d980cbad0}" ma:internalName="TaxCatchAll" ma:showField="CatchAllData" ma:web="9166d0f2-199e-4b78-af8e-bc9e225427f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AAB04C7-60F0-4B70-998D-829DCF174A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A8EF33-4EEB-4966-B2EB-B4ED9D6490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f135d86-243f-43f5-8053-73504f3789de"/>
    <ds:schemaRef ds:uri="9166d0f2-199e-4b78-af8e-bc9e225427f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1215</Words>
  <Application>Microsoft Office PowerPoint</Application>
  <PresentationFormat>Widescreen</PresentationFormat>
  <Paragraphs>253</Paragraphs>
  <Slides>38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Tema do Office</vt:lpstr>
      <vt:lpstr>Tratamento das reads, montagem por referência e chamada de SNPs</vt:lpstr>
      <vt:lpstr>Workflow</vt:lpstr>
      <vt:lpstr>Workflow</vt:lpstr>
      <vt:lpstr>FAST5</vt:lpstr>
      <vt:lpstr>TIFF</vt:lpstr>
      <vt:lpstr>Workflow</vt:lpstr>
      <vt:lpstr>Chamada das bases e demultiplexação</vt:lpstr>
      <vt:lpstr>FASTQ</vt:lpstr>
      <vt:lpstr>Workflow</vt:lpstr>
      <vt:lpstr>Escore PHRED</vt:lpstr>
      <vt:lpstr>Workflow</vt:lpstr>
      <vt:lpstr>O que é montagem de genomas?</vt:lpstr>
      <vt:lpstr>Mapeamento</vt:lpstr>
      <vt:lpstr>SAM/BAM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Cobertura e profundidade</vt:lpstr>
      <vt:lpstr>Cobertura e profundidade</vt:lpstr>
      <vt:lpstr>Workflow</vt:lpstr>
      <vt:lpstr>Chamada das variantes</vt:lpstr>
      <vt:lpstr>VCF</vt:lpstr>
      <vt:lpstr>VCF</vt:lpstr>
      <vt:lpstr>Workflow</vt:lpstr>
      <vt:lpstr>Genoma consenso</vt:lpstr>
      <vt:lpstr>FASTA</vt:lpstr>
      <vt:lpstr>Workflow</vt:lpstr>
      <vt:lpstr>PowerPoint Presentation</vt:lpstr>
      <vt:lpstr>PowerPoint Presentation</vt:lpstr>
      <vt:lpstr>https://github.com/dezordi/ViralFlow</vt:lpstr>
      <vt:lpstr>https://github.com/khourious/IGM_SARSCOV2</vt:lpstr>
      <vt:lpstr>https://github.com/khourious/vigeas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Montagem de genoma guiado por referência</dc:title>
  <dc:creator>LAISE EDUARDA PAIXÃO MORAES</dc:creator>
  <cp:lastModifiedBy>Laise Eduarda Paixão de Moraes</cp:lastModifiedBy>
  <cp:revision>139</cp:revision>
  <dcterms:created xsi:type="dcterms:W3CDTF">2021-08-23T19:20:07Z</dcterms:created>
  <dcterms:modified xsi:type="dcterms:W3CDTF">2022-09-05T17:37:23Z</dcterms:modified>
</cp:coreProperties>
</file>